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3.xml" ContentType="application/vnd.openxmlformats-officedocument.theme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4.xml" ContentType="application/vnd.openxmlformats-officedocument.theme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5.xml" ContentType="application/vnd.openxmlformats-officedocument.theme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6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7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theme/theme8.xml" ContentType="application/vnd.openxmlformats-officedocument.theme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9.xml" ContentType="application/vnd.openxmlformats-officedocument.theme+xml"/>
  <Override PartName="/ppt/theme/theme10.xml" ContentType="application/vnd.openxmlformats-officedocument.theme+xml"/>
  <Override PartName="/ppt/theme/theme11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1" r:id="rId1"/>
    <p:sldMasterId id="2147483684" r:id="rId2"/>
    <p:sldMasterId id="2147483687" r:id="rId3"/>
    <p:sldMasterId id="2147483690" r:id="rId4"/>
    <p:sldMasterId id="2147483693" r:id="rId5"/>
    <p:sldMasterId id="2147483696" r:id="rId6"/>
    <p:sldMasterId id="2147483699" r:id="rId7"/>
    <p:sldMasterId id="2147483702" r:id="rId8"/>
    <p:sldMasterId id="2147483705" r:id="rId9"/>
  </p:sldMasterIdLst>
  <p:notesMasterIdLst>
    <p:notesMasterId r:id="rId15"/>
  </p:notesMasterIdLst>
  <p:handoutMasterIdLst>
    <p:handoutMasterId r:id="rId16"/>
  </p:handoutMasterIdLst>
  <p:sldIdLst>
    <p:sldId id="256" r:id="rId10"/>
    <p:sldId id="260" r:id="rId11"/>
    <p:sldId id="261" r:id="rId12"/>
    <p:sldId id="262" r:id="rId13"/>
    <p:sldId id="263" r:id="rId14"/>
  </p:sldIdLst>
  <p:sldSz cx="18286413" cy="9713913"/>
  <p:notesSz cx="15133638" cy="21647150"/>
  <p:defaultTextStyle>
    <a:defPPr>
      <a:defRPr lang="ja-JP"/>
    </a:defPPr>
    <a:lvl1pPr marL="0" algn="l" defTabSz="1600017" rtl="0" eaLnBrk="1" latinLnBrk="0" hangingPunct="1">
      <a:defRPr kumimoji="1" sz="3100" kern="1200">
        <a:solidFill>
          <a:schemeClr val="tx1"/>
        </a:solidFill>
        <a:latin typeface="+mn-lt"/>
        <a:ea typeface="+mn-ea"/>
        <a:cs typeface="+mn-cs"/>
      </a:defRPr>
    </a:lvl1pPr>
    <a:lvl2pPr marL="800009" algn="l" defTabSz="1600017" rtl="0" eaLnBrk="1" latinLnBrk="0" hangingPunct="1">
      <a:defRPr kumimoji="1" sz="3100" kern="1200">
        <a:solidFill>
          <a:schemeClr val="tx1"/>
        </a:solidFill>
        <a:latin typeface="+mn-lt"/>
        <a:ea typeface="+mn-ea"/>
        <a:cs typeface="+mn-cs"/>
      </a:defRPr>
    </a:lvl2pPr>
    <a:lvl3pPr marL="1600017" algn="l" defTabSz="1600017" rtl="0" eaLnBrk="1" latinLnBrk="0" hangingPunct="1">
      <a:defRPr kumimoji="1" sz="3100" kern="1200">
        <a:solidFill>
          <a:schemeClr val="tx1"/>
        </a:solidFill>
        <a:latin typeface="+mn-lt"/>
        <a:ea typeface="+mn-ea"/>
        <a:cs typeface="+mn-cs"/>
      </a:defRPr>
    </a:lvl3pPr>
    <a:lvl4pPr marL="2400026" algn="l" defTabSz="1600017" rtl="0" eaLnBrk="1" latinLnBrk="0" hangingPunct="1">
      <a:defRPr kumimoji="1" sz="3100" kern="1200">
        <a:solidFill>
          <a:schemeClr val="tx1"/>
        </a:solidFill>
        <a:latin typeface="+mn-lt"/>
        <a:ea typeface="+mn-ea"/>
        <a:cs typeface="+mn-cs"/>
      </a:defRPr>
    </a:lvl4pPr>
    <a:lvl5pPr marL="3200034" algn="l" defTabSz="1600017" rtl="0" eaLnBrk="1" latinLnBrk="0" hangingPunct="1">
      <a:defRPr kumimoji="1" sz="3100" kern="1200">
        <a:solidFill>
          <a:schemeClr val="tx1"/>
        </a:solidFill>
        <a:latin typeface="+mn-lt"/>
        <a:ea typeface="+mn-ea"/>
        <a:cs typeface="+mn-cs"/>
      </a:defRPr>
    </a:lvl5pPr>
    <a:lvl6pPr marL="4000043" algn="l" defTabSz="1600017" rtl="0" eaLnBrk="1" latinLnBrk="0" hangingPunct="1">
      <a:defRPr kumimoji="1" sz="3100" kern="1200">
        <a:solidFill>
          <a:schemeClr val="tx1"/>
        </a:solidFill>
        <a:latin typeface="+mn-lt"/>
        <a:ea typeface="+mn-ea"/>
        <a:cs typeface="+mn-cs"/>
      </a:defRPr>
    </a:lvl6pPr>
    <a:lvl7pPr marL="4800051" algn="l" defTabSz="1600017" rtl="0" eaLnBrk="1" latinLnBrk="0" hangingPunct="1">
      <a:defRPr kumimoji="1" sz="3100" kern="1200">
        <a:solidFill>
          <a:schemeClr val="tx1"/>
        </a:solidFill>
        <a:latin typeface="+mn-lt"/>
        <a:ea typeface="+mn-ea"/>
        <a:cs typeface="+mn-cs"/>
      </a:defRPr>
    </a:lvl7pPr>
    <a:lvl8pPr marL="5600060" algn="l" defTabSz="1600017" rtl="0" eaLnBrk="1" latinLnBrk="0" hangingPunct="1">
      <a:defRPr kumimoji="1" sz="3100" kern="1200">
        <a:solidFill>
          <a:schemeClr val="tx1"/>
        </a:solidFill>
        <a:latin typeface="+mn-lt"/>
        <a:ea typeface="+mn-ea"/>
        <a:cs typeface="+mn-cs"/>
      </a:defRPr>
    </a:lvl8pPr>
    <a:lvl9pPr marL="6400068" algn="l" defTabSz="1600017" rtl="0" eaLnBrk="1" latinLnBrk="0" hangingPunct="1">
      <a:defRPr kumimoji="1" sz="31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060">
          <p15:clr>
            <a:srgbClr val="A4A3A4"/>
          </p15:clr>
        </p15:guide>
        <p15:guide id="2" pos="576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6818">
          <p15:clr>
            <a:srgbClr val="A4A3A4"/>
          </p15:clr>
        </p15:guide>
        <p15:guide id="2" pos="4766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23232"/>
    <a:srgbClr val="007850"/>
    <a:srgbClr val="F09100"/>
    <a:srgbClr val="009D62"/>
    <a:srgbClr val="83CCB8"/>
    <a:srgbClr val="9BD9C2"/>
    <a:srgbClr val="5A5A5A"/>
    <a:srgbClr val="FF3300"/>
    <a:srgbClr val="E99722"/>
    <a:srgbClr val="E479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9113" autoAdjust="0"/>
    <p:restoredTop sz="94660"/>
  </p:normalViewPr>
  <p:slideViewPr>
    <p:cSldViewPr snapToGrid="0">
      <p:cViewPr varScale="1">
        <p:scale>
          <a:sx n="48" d="100"/>
          <a:sy n="48" d="100"/>
        </p:scale>
        <p:origin x="668" y="44"/>
      </p:cViewPr>
      <p:guideLst>
        <p:guide orient="horz" pos="3060"/>
        <p:guide pos="576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20" d="100"/>
          <a:sy n="20" d="100"/>
        </p:scale>
        <p:origin x="-2784" y="-144"/>
      </p:cViewPr>
      <p:guideLst>
        <p:guide orient="horz" pos="6818"/>
        <p:guide pos="4766"/>
      </p:guideLst>
    </p:cSldViewPr>
  </p:notesViewPr>
  <p:gridSpacing cx="45005" cy="450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" Target="slides/slide4.xml"/><Relationship Id="rId18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3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2.xml"/><Relationship Id="rId5" Type="http://schemas.openxmlformats.org/officeDocument/2006/relationships/slideMaster" Target="slideMasters/slideMaster5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1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5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1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6557963" cy="10826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8572500" y="0"/>
            <a:ext cx="6557963" cy="10826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9771B3A-B9F3-4D3A-8E47-40225B3A4757}" type="datetimeFigureOut">
              <a:rPr kumimoji="1" lang="ja-JP" altLang="en-US" smtClean="0"/>
              <a:t>2019/6/12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20561300"/>
            <a:ext cx="6557963" cy="10826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8572500" y="20561300"/>
            <a:ext cx="6557963" cy="10826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AF06A21-A844-47DE-B727-3985FA2D9E6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3170101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0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6557963" cy="10826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8572500" y="0"/>
            <a:ext cx="6557963" cy="10826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F7487F3-6758-47C6-9DAA-C1562467243A}" type="datetimeFigureOut">
              <a:rPr kumimoji="1" lang="ja-JP" altLang="en-US" smtClean="0"/>
              <a:t>2019/6/12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-73025" y="1624013"/>
            <a:ext cx="15279688" cy="81168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1512888" y="10282238"/>
            <a:ext cx="12107862" cy="97409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20561300"/>
            <a:ext cx="6557963" cy="10826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8572500" y="20561300"/>
            <a:ext cx="6557963" cy="10826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DEA4B2A-1F37-4CB0-A8E1-0E7353F40CA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280061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4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4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5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5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5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5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6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6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6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6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7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7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7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7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8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8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8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8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9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9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9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9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使用色No.1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\\Wixserver\wix02\酒井滋和\KB_Content_Template_parts_lv01_tate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528" y="4"/>
            <a:ext cx="18288941" cy="9715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596120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使用色No.1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8288940" cy="971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59007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使用色No.4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\\Wixserver\wix02\酒井滋和\KB_Content_Template_parts_lv01_tate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528" y="4"/>
            <a:ext cx="18288941" cy="9715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4124043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使用色No.4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8288940" cy="971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881097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使用色No.1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\\Wixserver\wix02\酒井滋和\KB_Content_Template_parts_lv01_tate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528" y="4"/>
            <a:ext cx="18288941" cy="9715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5961207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使用色No.1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8288940" cy="971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590077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使用色No.5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\\Wixserver\wix02\酒井滋和\KB_Content_Template_parts_lv01_tate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528" y="4"/>
            <a:ext cx="18288941" cy="9715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4662040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使用色No.5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8288940" cy="971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95093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使用色No.1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\\Wixserver\wix02\酒井滋和\KB_Content_Template_parts_lv01_tate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528" y="4"/>
            <a:ext cx="18288941" cy="9715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5961207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使用色No.1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8288940" cy="971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590077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使用色No.6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\\Wixserver\wix02\酒井滋和\KB_Content_Template_parts_lv01_tate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528" y="4"/>
            <a:ext cx="18288941" cy="9715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201499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使用色No.1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8288940" cy="971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590077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使用色No.6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8288940" cy="971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838602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使用色No.1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\\Wixserver\wix02\酒井滋和\KB_Content_Template_parts_lv01_tate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528" y="4"/>
            <a:ext cx="18288941" cy="9715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5961207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使用色No.1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8288940" cy="971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590077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使用色No.7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\\Wixserver\wix02\酒井滋和\KB_Content_Template_parts_lv01_tate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528" y="4"/>
            <a:ext cx="18288941" cy="9715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6031873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使用色No.7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8288940" cy="971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4567973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使用色No.1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\\Wixserver\wix02\酒井滋和\KB_Content_Template_parts_lv01_tate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528" y="4"/>
            <a:ext cx="18288941" cy="9715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5961207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使用色No.1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8288940" cy="971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5900771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使用色No.8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\\Wixserver\wix02\酒井滋和\KB_Content_Template_parts_lv01_tate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528" y="4"/>
            <a:ext cx="18288941" cy="9715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00125878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使用色No.8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8288940" cy="971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202871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使用色No.1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\\Wixserver\wix02\酒井滋和\KB_Content_Template_parts_lv01_tate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528" y="4"/>
            <a:ext cx="18288941" cy="9715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596120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使用色No.2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\\Wixserver\wix02\酒井滋和\KB_Content_Template_parts_lv01_tate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528" y="4"/>
            <a:ext cx="18288941" cy="9715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60770900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使用色No.1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8288940" cy="971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5900771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使用色No.9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\\Wixserver\wix02\酒井滋和\KB_Content_Template_parts_lv01_tate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528" y="4"/>
            <a:ext cx="18288941" cy="9715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33527150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使用色No.9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8288940" cy="971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9610108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使用色No.1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\\Wixserver\wix02\酒井滋和\KB_Content_Template_parts_lv01_tate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528" y="4"/>
            <a:ext cx="18288941" cy="9715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59612071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使用色No.1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8288940" cy="971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59007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使用色No.2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8288940" cy="971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00240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使用色No.1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\\Wixserver\wix02\酒井滋和\KB_Content_Template_parts_lv01_tate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528" y="4"/>
            <a:ext cx="18288941" cy="9715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596120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使用色No.1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8288940" cy="971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59007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使用色No.3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\\Wixserver\wix02\酒井滋和\KB_Content_Template_parts_lv01_tate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528" y="4"/>
            <a:ext cx="18288941" cy="9715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494992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使用色No.3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8288940" cy="971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64503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使用色No.1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\\Wixserver\wix02\酒井滋和\KB_Content_Template_parts_lv01_tate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528" y="4"/>
            <a:ext cx="18288941" cy="9715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596120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6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Relationship Id="rId5" Type="http://schemas.openxmlformats.org/officeDocument/2006/relationships/theme" Target="../theme/theme3.xml"/><Relationship Id="rId4" Type="http://schemas.openxmlformats.org/officeDocument/2006/relationships/slideLayout" Target="../slideLayouts/slideLayout10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5" Type="http://schemas.openxmlformats.org/officeDocument/2006/relationships/theme" Target="../theme/theme4.xml"/><Relationship Id="rId4" Type="http://schemas.openxmlformats.org/officeDocument/2006/relationships/slideLayout" Target="../slideLayouts/slideLayout14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7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5" Type="http://schemas.openxmlformats.org/officeDocument/2006/relationships/theme" Target="../theme/theme5.xml"/><Relationship Id="rId4" Type="http://schemas.openxmlformats.org/officeDocument/2006/relationships/slideLayout" Target="../slideLayouts/slideLayout18.xml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1.xml"/><Relationship Id="rId2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9.xml"/><Relationship Id="rId5" Type="http://schemas.openxmlformats.org/officeDocument/2006/relationships/theme" Target="../theme/theme6.xml"/><Relationship Id="rId4" Type="http://schemas.openxmlformats.org/officeDocument/2006/relationships/slideLayout" Target="../slideLayouts/slideLayout22.xml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5" Type="http://schemas.openxmlformats.org/officeDocument/2006/relationships/theme" Target="../theme/theme7.xml"/><Relationship Id="rId4" Type="http://schemas.openxmlformats.org/officeDocument/2006/relationships/slideLayout" Target="../slideLayouts/slideLayout26.xml"/></Relationships>
</file>

<file path=ppt/slideMasters/_rels/slideMaster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9.xml"/><Relationship Id="rId2" Type="http://schemas.openxmlformats.org/officeDocument/2006/relationships/slideLayout" Target="../slideLayouts/slideLayout28.xml"/><Relationship Id="rId1" Type="http://schemas.openxmlformats.org/officeDocument/2006/relationships/slideLayout" Target="../slideLayouts/slideLayout27.xml"/><Relationship Id="rId5" Type="http://schemas.openxmlformats.org/officeDocument/2006/relationships/theme" Target="../theme/theme8.xml"/><Relationship Id="rId4" Type="http://schemas.openxmlformats.org/officeDocument/2006/relationships/slideLayout" Target="../slideLayouts/slideLayout30.xml"/></Relationships>
</file>

<file path=ppt/slideMasters/_rels/slideMaster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3.xml"/><Relationship Id="rId2" Type="http://schemas.openxmlformats.org/officeDocument/2006/relationships/slideLayout" Target="../slideLayouts/slideLayout32.xml"/><Relationship Id="rId1" Type="http://schemas.openxmlformats.org/officeDocument/2006/relationships/slideLayout" Target="../slideLayouts/slideLayout31.xml"/><Relationship Id="rId5" Type="http://schemas.openxmlformats.org/officeDocument/2006/relationships/theme" Target="../theme/theme9.xml"/><Relationship Id="rId4" Type="http://schemas.openxmlformats.org/officeDocument/2006/relationships/slideLayout" Target="../slideLayouts/slideLayout3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正方形/長方形 6"/>
          <p:cNvSpPr/>
          <p:nvPr userDrawn="1"/>
        </p:nvSpPr>
        <p:spPr>
          <a:xfrm>
            <a:off x="799" y="3"/>
            <a:ext cx="18286411" cy="9713912"/>
          </a:xfrm>
          <a:prstGeom prst="rect">
            <a:avLst/>
          </a:prstGeom>
          <a:gradFill flip="none" rotWithShape="1">
            <a:gsLst>
              <a:gs pos="0">
                <a:schemeClr val="accent1"/>
              </a:gs>
              <a:gs pos="50000">
                <a:schemeClr val="accent1">
                  <a:lumMod val="92000"/>
                  <a:lumOff val="8000"/>
                </a:schemeClr>
              </a:gs>
              <a:gs pos="100000">
                <a:schemeClr val="accent1"/>
              </a:gs>
            </a:gsLst>
            <a:path path="circle">
              <a:fillToRect l="100000" t="100000"/>
            </a:path>
            <a:tileRect r="-100000" b="-10000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82" tIns="45691" rIns="91382" bIns="45691" spcCol="0"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080667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2" r:id="rId1"/>
    <p:sldLayoutId id="2147483683" r:id="rId2"/>
  </p:sldLayoutIdLst>
  <p:txStyles>
    <p:titleStyle>
      <a:lvl1pPr algn="ctr" defTabSz="1598705" rtl="0" eaLnBrk="1" latinLnBrk="0" hangingPunct="1">
        <a:spcBef>
          <a:spcPct val="0"/>
        </a:spcBef>
        <a:buNone/>
        <a:defRPr kumimoji="1" sz="77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599515" indent="-599515" algn="l" defTabSz="1598705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5600" kern="1200">
          <a:solidFill>
            <a:schemeClr val="tx1"/>
          </a:solidFill>
          <a:latin typeface="+mn-lt"/>
          <a:ea typeface="+mn-ea"/>
          <a:cs typeface="+mn-cs"/>
        </a:defRPr>
      </a:lvl1pPr>
      <a:lvl2pPr marL="1298947" indent="-499594" algn="l" defTabSz="1598705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4900" kern="1200">
          <a:solidFill>
            <a:schemeClr val="tx1"/>
          </a:solidFill>
          <a:latin typeface="+mn-lt"/>
          <a:ea typeface="+mn-ea"/>
          <a:cs typeface="+mn-cs"/>
        </a:defRPr>
      </a:lvl2pPr>
      <a:lvl3pPr marL="1998378" indent="-399677" algn="l" defTabSz="1598705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4200" kern="1200">
          <a:solidFill>
            <a:schemeClr val="tx1"/>
          </a:solidFill>
          <a:latin typeface="+mn-lt"/>
          <a:ea typeface="+mn-ea"/>
          <a:cs typeface="+mn-cs"/>
        </a:defRPr>
      </a:lvl3pPr>
      <a:lvl4pPr marL="2797729" indent="-399677" algn="l" defTabSz="1598705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3500" kern="1200">
          <a:solidFill>
            <a:schemeClr val="tx1"/>
          </a:solidFill>
          <a:latin typeface="+mn-lt"/>
          <a:ea typeface="+mn-ea"/>
          <a:cs typeface="+mn-cs"/>
        </a:defRPr>
      </a:lvl4pPr>
      <a:lvl5pPr marL="3597081" indent="-399677" algn="l" defTabSz="1598705" rtl="0" eaLnBrk="1" latinLnBrk="0" hangingPunct="1">
        <a:spcBef>
          <a:spcPct val="20000"/>
        </a:spcBef>
        <a:buFont typeface="Arial" panose="020B0604020202020204" pitchFamily="34" charset="0"/>
        <a:buChar char="»"/>
        <a:defRPr kumimoji="1" sz="3500" kern="1200">
          <a:solidFill>
            <a:schemeClr val="tx1"/>
          </a:solidFill>
          <a:latin typeface="+mn-lt"/>
          <a:ea typeface="+mn-ea"/>
          <a:cs typeface="+mn-cs"/>
        </a:defRPr>
      </a:lvl5pPr>
      <a:lvl6pPr marL="4396434" indent="-399677" algn="l" defTabSz="1598705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+mn-cs"/>
        </a:defRPr>
      </a:lvl6pPr>
      <a:lvl7pPr marL="5195786" indent="-399677" algn="l" defTabSz="1598705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+mn-cs"/>
        </a:defRPr>
      </a:lvl7pPr>
      <a:lvl8pPr marL="5995139" indent="-399677" algn="l" defTabSz="1598705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+mn-cs"/>
        </a:defRPr>
      </a:lvl8pPr>
      <a:lvl9pPr marL="6794489" indent="-399677" algn="l" defTabSz="1598705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1598705" rtl="0" eaLnBrk="1" latinLnBrk="0" hangingPunct="1">
        <a:defRPr kumimoji="1" sz="3100" kern="1200">
          <a:solidFill>
            <a:schemeClr val="tx1"/>
          </a:solidFill>
          <a:latin typeface="+mn-lt"/>
          <a:ea typeface="+mn-ea"/>
          <a:cs typeface="+mn-cs"/>
        </a:defRPr>
      </a:lvl1pPr>
      <a:lvl2pPr marL="799352" algn="l" defTabSz="1598705" rtl="0" eaLnBrk="1" latinLnBrk="0" hangingPunct="1">
        <a:defRPr kumimoji="1" sz="3100" kern="1200">
          <a:solidFill>
            <a:schemeClr val="tx1"/>
          </a:solidFill>
          <a:latin typeface="+mn-lt"/>
          <a:ea typeface="+mn-ea"/>
          <a:cs typeface="+mn-cs"/>
        </a:defRPr>
      </a:lvl2pPr>
      <a:lvl3pPr marL="1598705" algn="l" defTabSz="1598705" rtl="0" eaLnBrk="1" latinLnBrk="0" hangingPunct="1">
        <a:defRPr kumimoji="1" sz="3100" kern="1200">
          <a:solidFill>
            <a:schemeClr val="tx1"/>
          </a:solidFill>
          <a:latin typeface="+mn-lt"/>
          <a:ea typeface="+mn-ea"/>
          <a:cs typeface="+mn-cs"/>
        </a:defRPr>
      </a:lvl3pPr>
      <a:lvl4pPr marL="2398057" algn="l" defTabSz="1598705" rtl="0" eaLnBrk="1" latinLnBrk="0" hangingPunct="1">
        <a:defRPr kumimoji="1" sz="3100" kern="1200">
          <a:solidFill>
            <a:schemeClr val="tx1"/>
          </a:solidFill>
          <a:latin typeface="+mn-lt"/>
          <a:ea typeface="+mn-ea"/>
          <a:cs typeface="+mn-cs"/>
        </a:defRPr>
      </a:lvl4pPr>
      <a:lvl5pPr marL="3197408" algn="l" defTabSz="1598705" rtl="0" eaLnBrk="1" latinLnBrk="0" hangingPunct="1">
        <a:defRPr kumimoji="1" sz="3100" kern="1200">
          <a:solidFill>
            <a:schemeClr val="tx1"/>
          </a:solidFill>
          <a:latin typeface="+mn-lt"/>
          <a:ea typeface="+mn-ea"/>
          <a:cs typeface="+mn-cs"/>
        </a:defRPr>
      </a:lvl5pPr>
      <a:lvl6pPr marL="3996760" algn="l" defTabSz="1598705" rtl="0" eaLnBrk="1" latinLnBrk="0" hangingPunct="1">
        <a:defRPr kumimoji="1" sz="3100" kern="1200">
          <a:solidFill>
            <a:schemeClr val="tx1"/>
          </a:solidFill>
          <a:latin typeface="+mn-lt"/>
          <a:ea typeface="+mn-ea"/>
          <a:cs typeface="+mn-cs"/>
        </a:defRPr>
      </a:lvl6pPr>
      <a:lvl7pPr marL="4796107" algn="l" defTabSz="1598705" rtl="0" eaLnBrk="1" latinLnBrk="0" hangingPunct="1">
        <a:defRPr kumimoji="1" sz="3100" kern="1200">
          <a:solidFill>
            <a:schemeClr val="tx1"/>
          </a:solidFill>
          <a:latin typeface="+mn-lt"/>
          <a:ea typeface="+mn-ea"/>
          <a:cs typeface="+mn-cs"/>
        </a:defRPr>
      </a:lvl7pPr>
      <a:lvl8pPr marL="5595461" algn="l" defTabSz="1598705" rtl="0" eaLnBrk="1" latinLnBrk="0" hangingPunct="1">
        <a:defRPr kumimoji="1" sz="3100" kern="1200">
          <a:solidFill>
            <a:schemeClr val="tx1"/>
          </a:solidFill>
          <a:latin typeface="+mn-lt"/>
          <a:ea typeface="+mn-ea"/>
          <a:cs typeface="+mn-cs"/>
        </a:defRPr>
      </a:lvl8pPr>
      <a:lvl9pPr marL="6394814" algn="l" defTabSz="1598705" rtl="0" eaLnBrk="1" latinLnBrk="0" hangingPunct="1">
        <a:defRPr kumimoji="1" sz="3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正方形/長方形 6"/>
          <p:cNvSpPr/>
          <p:nvPr userDrawn="1"/>
        </p:nvSpPr>
        <p:spPr>
          <a:xfrm>
            <a:off x="799" y="3"/>
            <a:ext cx="18286411" cy="9713912"/>
          </a:xfrm>
          <a:prstGeom prst="rect">
            <a:avLst/>
          </a:prstGeom>
          <a:gradFill flip="none" rotWithShape="1">
            <a:gsLst>
              <a:gs pos="0">
                <a:schemeClr val="accent1"/>
              </a:gs>
              <a:gs pos="50000">
                <a:schemeClr val="accent1">
                  <a:lumMod val="92000"/>
                  <a:lumOff val="8000"/>
                </a:schemeClr>
              </a:gs>
              <a:gs pos="100000">
                <a:schemeClr val="accent1"/>
              </a:gs>
            </a:gsLst>
            <a:path path="circle">
              <a:fillToRect l="100000" t="100000"/>
            </a:path>
            <a:tileRect r="-100000" b="-10000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82" tIns="45691" rIns="91382" bIns="45691" spcCol="0"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991665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722" r:id="rId3"/>
    <p:sldLayoutId id="2147483723" r:id="rId4"/>
  </p:sldLayoutIdLst>
  <p:txStyles>
    <p:titleStyle>
      <a:lvl1pPr algn="ctr" defTabSz="1598705" rtl="0" eaLnBrk="1" latinLnBrk="0" hangingPunct="1">
        <a:spcBef>
          <a:spcPct val="0"/>
        </a:spcBef>
        <a:buNone/>
        <a:defRPr kumimoji="1" sz="77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599515" indent="-599515" algn="l" defTabSz="1598705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5600" kern="1200">
          <a:solidFill>
            <a:schemeClr val="tx1"/>
          </a:solidFill>
          <a:latin typeface="+mn-lt"/>
          <a:ea typeface="+mn-ea"/>
          <a:cs typeface="+mn-cs"/>
        </a:defRPr>
      </a:lvl1pPr>
      <a:lvl2pPr marL="1298947" indent="-499594" algn="l" defTabSz="1598705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4900" kern="1200">
          <a:solidFill>
            <a:schemeClr val="tx1"/>
          </a:solidFill>
          <a:latin typeface="+mn-lt"/>
          <a:ea typeface="+mn-ea"/>
          <a:cs typeface="+mn-cs"/>
        </a:defRPr>
      </a:lvl2pPr>
      <a:lvl3pPr marL="1998378" indent="-399677" algn="l" defTabSz="1598705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4200" kern="1200">
          <a:solidFill>
            <a:schemeClr val="tx1"/>
          </a:solidFill>
          <a:latin typeface="+mn-lt"/>
          <a:ea typeface="+mn-ea"/>
          <a:cs typeface="+mn-cs"/>
        </a:defRPr>
      </a:lvl3pPr>
      <a:lvl4pPr marL="2797729" indent="-399677" algn="l" defTabSz="1598705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3500" kern="1200">
          <a:solidFill>
            <a:schemeClr val="tx1"/>
          </a:solidFill>
          <a:latin typeface="+mn-lt"/>
          <a:ea typeface="+mn-ea"/>
          <a:cs typeface="+mn-cs"/>
        </a:defRPr>
      </a:lvl4pPr>
      <a:lvl5pPr marL="3597081" indent="-399677" algn="l" defTabSz="1598705" rtl="0" eaLnBrk="1" latinLnBrk="0" hangingPunct="1">
        <a:spcBef>
          <a:spcPct val="20000"/>
        </a:spcBef>
        <a:buFont typeface="Arial" panose="020B0604020202020204" pitchFamily="34" charset="0"/>
        <a:buChar char="»"/>
        <a:defRPr kumimoji="1" sz="3500" kern="1200">
          <a:solidFill>
            <a:schemeClr val="tx1"/>
          </a:solidFill>
          <a:latin typeface="+mn-lt"/>
          <a:ea typeface="+mn-ea"/>
          <a:cs typeface="+mn-cs"/>
        </a:defRPr>
      </a:lvl5pPr>
      <a:lvl6pPr marL="4396434" indent="-399677" algn="l" defTabSz="1598705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+mn-cs"/>
        </a:defRPr>
      </a:lvl6pPr>
      <a:lvl7pPr marL="5195786" indent="-399677" algn="l" defTabSz="1598705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+mn-cs"/>
        </a:defRPr>
      </a:lvl7pPr>
      <a:lvl8pPr marL="5995139" indent="-399677" algn="l" defTabSz="1598705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+mn-cs"/>
        </a:defRPr>
      </a:lvl8pPr>
      <a:lvl9pPr marL="6794489" indent="-399677" algn="l" defTabSz="1598705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1598705" rtl="0" eaLnBrk="1" latinLnBrk="0" hangingPunct="1">
        <a:defRPr kumimoji="1" sz="3100" kern="1200">
          <a:solidFill>
            <a:schemeClr val="tx1"/>
          </a:solidFill>
          <a:latin typeface="+mn-lt"/>
          <a:ea typeface="+mn-ea"/>
          <a:cs typeface="+mn-cs"/>
        </a:defRPr>
      </a:lvl1pPr>
      <a:lvl2pPr marL="799352" algn="l" defTabSz="1598705" rtl="0" eaLnBrk="1" latinLnBrk="0" hangingPunct="1">
        <a:defRPr kumimoji="1" sz="3100" kern="1200">
          <a:solidFill>
            <a:schemeClr val="tx1"/>
          </a:solidFill>
          <a:latin typeface="+mn-lt"/>
          <a:ea typeface="+mn-ea"/>
          <a:cs typeface="+mn-cs"/>
        </a:defRPr>
      </a:lvl2pPr>
      <a:lvl3pPr marL="1598705" algn="l" defTabSz="1598705" rtl="0" eaLnBrk="1" latinLnBrk="0" hangingPunct="1">
        <a:defRPr kumimoji="1" sz="3100" kern="1200">
          <a:solidFill>
            <a:schemeClr val="tx1"/>
          </a:solidFill>
          <a:latin typeface="+mn-lt"/>
          <a:ea typeface="+mn-ea"/>
          <a:cs typeface="+mn-cs"/>
        </a:defRPr>
      </a:lvl3pPr>
      <a:lvl4pPr marL="2398057" algn="l" defTabSz="1598705" rtl="0" eaLnBrk="1" latinLnBrk="0" hangingPunct="1">
        <a:defRPr kumimoji="1" sz="3100" kern="1200">
          <a:solidFill>
            <a:schemeClr val="tx1"/>
          </a:solidFill>
          <a:latin typeface="+mn-lt"/>
          <a:ea typeface="+mn-ea"/>
          <a:cs typeface="+mn-cs"/>
        </a:defRPr>
      </a:lvl4pPr>
      <a:lvl5pPr marL="3197408" algn="l" defTabSz="1598705" rtl="0" eaLnBrk="1" latinLnBrk="0" hangingPunct="1">
        <a:defRPr kumimoji="1" sz="3100" kern="1200">
          <a:solidFill>
            <a:schemeClr val="tx1"/>
          </a:solidFill>
          <a:latin typeface="+mn-lt"/>
          <a:ea typeface="+mn-ea"/>
          <a:cs typeface="+mn-cs"/>
        </a:defRPr>
      </a:lvl5pPr>
      <a:lvl6pPr marL="3996760" algn="l" defTabSz="1598705" rtl="0" eaLnBrk="1" latinLnBrk="0" hangingPunct="1">
        <a:defRPr kumimoji="1" sz="3100" kern="1200">
          <a:solidFill>
            <a:schemeClr val="tx1"/>
          </a:solidFill>
          <a:latin typeface="+mn-lt"/>
          <a:ea typeface="+mn-ea"/>
          <a:cs typeface="+mn-cs"/>
        </a:defRPr>
      </a:lvl6pPr>
      <a:lvl7pPr marL="4796107" algn="l" defTabSz="1598705" rtl="0" eaLnBrk="1" latinLnBrk="0" hangingPunct="1">
        <a:defRPr kumimoji="1" sz="3100" kern="1200">
          <a:solidFill>
            <a:schemeClr val="tx1"/>
          </a:solidFill>
          <a:latin typeface="+mn-lt"/>
          <a:ea typeface="+mn-ea"/>
          <a:cs typeface="+mn-cs"/>
        </a:defRPr>
      </a:lvl7pPr>
      <a:lvl8pPr marL="5595461" algn="l" defTabSz="1598705" rtl="0" eaLnBrk="1" latinLnBrk="0" hangingPunct="1">
        <a:defRPr kumimoji="1" sz="3100" kern="1200">
          <a:solidFill>
            <a:schemeClr val="tx1"/>
          </a:solidFill>
          <a:latin typeface="+mn-lt"/>
          <a:ea typeface="+mn-ea"/>
          <a:cs typeface="+mn-cs"/>
        </a:defRPr>
      </a:lvl8pPr>
      <a:lvl9pPr marL="6394814" algn="l" defTabSz="1598705" rtl="0" eaLnBrk="1" latinLnBrk="0" hangingPunct="1">
        <a:defRPr kumimoji="1" sz="3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正方形/長方形 6"/>
          <p:cNvSpPr/>
          <p:nvPr userDrawn="1"/>
        </p:nvSpPr>
        <p:spPr>
          <a:xfrm>
            <a:off x="799" y="3"/>
            <a:ext cx="18286411" cy="9713912"/>
          </a:xfrm>
          <a:prstGeom prst="rect">
            <a:avLst/>
          </a:prstGeom>
          <a:gradFill flip="none" rotWithShape="1">
            <a:gsLst>
              <a:gs pos="0">
                <a:schemeClr val="accent1"/>
              </a:gs>
              <a:gs pos="50000">
                <a:schemeClr val="accent1">
                  <a:lumMod val="92000"/>
                  <a:lumOff val="8000"/>
                </a:schemeClr>
              </a:gs>
              <a:gs pos="100000">
                <a:schemeClr val="accent1"/>
              </a:gs>
            </a:gsLst>
            <a:path path="circle">
              <a:fillToRect l="100000" t="100000"/>
            </a:path>
            <a:tileRect r="-100000" b="-10000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82" tIns="45691" rIns="91382" bIns="45691" spcCol="0"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373151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708" r:id="rId3"/>
    <p:sldLayoutId id="2147483709" r:id="rId4"/>
  </p:sldLayoutIdLst>
  <p:txStyles>
    <p:titleStyle>
      <a:lvl1pPr algn="ctr" defTabSz="1598705" rtl="0" eaLnBrk="1" latinLnBrk="0" hangingPunct="1">
        <a:spcBef>
          <a:spcPct val="0"/>
        </a:spcBef>
        <a:buNone/>
        <a:defRPr kumimoji="1" sz="77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599515" indent="-599515" algn="l" defTabSz="1598705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5600" kern="1200">
          <a:solidFill>
            <a:schemeClr val="tx1"/>
          </a:solidFill>
          <a:latin typeface="+mn-lt"/>
          <a:ea typeface="+mn-ea"/>
          <a:cs typeface="+mn-cs"/>
        </a:defRPr>
      </a:lvl1pPr>
      <a:lvl2pPr marL="1298947" indent="-499594" algn="l" defTabSz="1598705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4900" kern="1200">
          <a:solidFill>
            <a:schemeClr val="tx1"/>
          </a:solidFill>
          <a:latin typeface="+mn-lt"/>
          <a:ea typeface="+mn-ea"/>
          <a:cs typeface="+mn-cs"/>
        </a:defRPr>
      </a:lvl2pPr>
      <a:lvl3pPr marL="1998378" indent="-399677" algn="l" defTabSz="1598705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4200" kern="1200">
          <a:solidFill>
            <a:schemeClr val="tx1"/>
          </a:solidFill>
          <a:latin typeface="+mn-lt"/>
          <a:ea typeface="+mn-ea"/>
          <a:cs typeface="+mn-cs"/>
        </a:defRPr>
      </a:lvl3pPr>
      <a:lvl4pPr marL="2797729" indent="-399677" algn="l" defTabSz="1598705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3500" kern="1200">
          <a:solidFill>
            <a:schemeClr val="tx1"/>
          </a:solidFill>
          <a:latin typeface="+mn-lt"/>
          <a:ea typeface="+mn-ea"/>
          <a:cs typeface="+mn-cs"/>
        </a:defRPr>
      </a:lvl4pPr>
      <a:lvl5pPr marL="3597081" indent="-399677" algn="l" defTabSz="1598705" rtl="0" eaLnBrk="1" latinLnBrk="0" hangingPunct="1">
        <a:spcBef>
          <a:spcPct val="20000"/>
        </a:spcBef>
        <a:buFont typeface="Arial" panose="020B0604020202020204" pitchFamily="34" charset="0"/>
        <a:buChar char="»"/>
        <a:defRPr kumimoji="1" sz="3500" kern="1200">
          <a:solidFill>
            <a:schemeClr val="tx1"/>
          </a:solidFill>
          <a:latin typeface="+mn-lt"/>
          <a:ea typeface="+mn-ea"/>
          <a:cs typeface="+mn-cs"/>
        </a:defRPr>
      </a:lvl5pPr>
      <a:lvl6pPr marL="4396434" indent="-399677" algn="l" defTabSz="1598705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+mn-cs"/>
        </a:defRPr>
      </a:lvl6pPr>
      <a:lvl7pPr marL="5195786" indent="-399677" algn="l" defTabSz="1598705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+mn-cs"/>
        </a:defRPr>
      </a:lvl7pPr>
      <a:lvl8pPr marL="5995139" indent="-399677" algn="l" defTabSz="1598705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+mn-cs"/>
        </a:defRPr>
      </a:lvl8pPr>
      <a:lvl9pPr marL="6794489" indent="-399677" algn="l" defTabSz="1598705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1598705" rtl="0" eaLnBrk="1" latinLnBrk="0" hangingPunct="1">
        <a:defRPr kumimoji="1" sz="3100" kern="1200">
          <a:solidFill>
            <a:schemeClr val="tx1"/>
          </a:solidFill>
          <a:latin typeface="+mn-lt"/>
          <a:ea typeface="+mn-ea"/>
          <a:cs typeface="+mn-cs"/>
        </a:defRPr>
      </a:lvl1pPr>
      <a:lvl2pPr marL="799352" algn="l" defTabSz="1598705" rtl="0" eaLnBrk="1" latinLnBrk="0" hangingPunct="1">
        <a:defRPr kumimoji="1" sz="3100" kern="1200">
          <a:solidFill>
            <a:schemeClr val="tx1"/>
          </a:solidFill>
          <a:latin typeface="+mn-lt"/>
          <a:ea typeface="+mn-ea"/>
          <a:cs typeface="+mn-cs"/>
        </a:defRPr>
      </a:lvl2pPr>
      <a:lvl3pPr marL="1598705" algn="l" defTabSz="1598705" rtl="0" eaLnBrk="1" latinLnBrk="0" hangingPunct="1">
        <a:defRPr kumimoji="1" sz="3100" kern="1200">
          <a:solidFill>
            <a:schemeClr val="tx1"/>
          </a:solidFill>
          <a:latin typeface="+mn-lt"/>
          <a:ea typeface="+mn-ea"/>
          <a:cs typeface="+mn-cs"/>
        </a:defRPr>
      </a:lvl3pPr>
      <a:lvl4pPr marL="2398057" algn="l" defTabSz="1598705" rtl="0" eaLnBrk="1" latinLnBrk="0" hangingPunct="1">
        <a:defRPr kumimoji="1" sz="3100" kern="1200">
          <a:solidFill>
            <a:schemeClr val="tx1"/>
          </a:solidFill>
          <a:latin typeface="+mn-lt"/>
          <a:ea typeface="+mn-ea"/>
          <a:cs typeface="+mn-cs"/>
        </a:defRPr>
      </a:lvl4pPr>
      <a:lvl5pPr marL="3197408" algn="l" defTabSz="1598705" rtl="0" eaLnBrk="1" latinLnBrk="0" hangingPunct="1">
        <a:defRPr kumimoji="1" sz="3100" kern="1200">
          <a:solidFill>
            <a:schemeClr val="tx1"/>
          </a:solidFill>
          <a:latin typeface="+mn-lt"/>
          <a:ea typeface="+mn-ea"/>
          <a:cs typeface="+mn-cs"/>
        </a:defRPr>
      </a:lvl5pPr>
      <a:lvl6pPr marL="3996760" algn="l" defTabSz="1598705" rtl="0" eaLnBrk="1" latinLnBrk="0" hangingPunct="1">
        <a:defRPr kumimoji="1" sz="3100" kern="1200">
          <a:solidFill>
            <a:schemeClr val="tx1"/>
          </a:solidFill>
          <a:latin typeface="+mn-lt"/>
          <a:ea typeface="+mn-ea"/>
          <a:cs typeface="+mn-cs"/>
        </a:defRPr>
      </a:lvl6pPr>
      <a:lvl7pPr marL="4796107" algn="l" defTabSz="1598705" rtl="0" eaLnBrk="1" latinLnBrk="0" hangingPunct="1">
        <a:defRPr kumimoji="1" sz="3100" kern="1200">
          <a:solidFill>
            <a:schemeClr val="tx1"/>
          </a:solidFill>
          <a:latin typeface="+mn-lt"/>
          <a:ea typeface="+mn-ea"/>
          <a:cs typeface="+mn-cs"/>
        </a:defRPr>
      </a:lvl7pPr>
      <a:lvl8pPr marL="5595461" algn="l" defTabSz="1598705" rtl="0" eaLnBrk="1" latinLnBrk="0" hangingPunct="1">
        <a:defRPr kumimoji="1" sz="3100" kern="1200">
          <a:solidFill>
            <a:schemeClr val="tx1"/>
          </a:solidFill>
          <a:latin typeface="+mn-lt"/>
          <a:ea typeface="+mn-ea"/>
          <a:cs typeface="+mn-cs"/>
        </a:defRPr>
      </a:lvl8pPr>
      <a:lvl9pPr marL="6394814" algn="l" defTabSz="1598705" rtl="0" eaLnBrk="1" latinLnBrk="0" hangingPunct="1">
        <a:defRPr kumimoji="1" sz="3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正方形/長方形 6"/>
          <p:cNvSpPr/>
          <p:nvPr userDrawn="1"/>
        </p:nvSpPr>
        <p:spPr>
          <a:xfrm>
            <a:off x="799" y="3"/>
            <a:ext cx="18286411" cy="9713912"/>
          </a:xfrm>
          <a:prstGeom prst="rect">
            <a:avLst/>
          </a:prstGeom>
          <a:gradFill flip="none" rotWithShape="1">
            <a:gsLst>
              <a:gs pos="0">
                <a:schemeClr val="accent1"/>
              </a:gs>
              <a:gs pos="50000">
                <a:schemeClr val="accent1">
                  <a:lumMod val="92000"/>
                  <a:lumOff val="8000"/>
                </a:schemeClr>
              </a:gs>
              <a:gs pos="100000">
                <a:schemeClr val="accent1"/>
              </a:gs>
            </a:gsLst>
            <a:path path="circle">
              <a:fillToRect l="100000" t="100000"/>
            </a:path>
            <a:tileRect r="-100000" b="-10000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82" tIns="45691" rIns="91382" bIns="45691" spcCol="0"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817530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1" r:id="rId1"/>
    <p:sldLayoutId id="2147483692" r:id="rId2"/>
    <p:sldLayoutId id="2147483710" r:id="rId3"/>
    <p:sldLayoutId id="2147483711" r:id="rId4"/>
  </p:sldLayoutIdLst>
  <p:txStyles>
    <p:titleStyle>
      <a:lvl1pPr algn="ctr" defTabSz="1598705" rtl="0" eaLnBrk="1" latinLnBrk="0" hangingPunct="1">
        <a:spcBef>
          <a:spcPct val="0"/>
        </a:spcBef>
        <a:buNone/>
        <a:defRPr kumimoji="1" sz="77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599515" indent="-599515" algn="l" defTabSz="1598705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5600" kern="1200">
          <a:solidFill>
            <a:schemeClr val="tx1"/>
          </a:solidFill>
          <a:latin typeface="+mn-lt"/>
          <a:ea typeface="+mn-ea"/>
          <a:cs typeface="+mn-cs"/>
        </a:defRPr>
      </a:lvl1pPr>
      <a:lvl2pPr marL="1298947" indent="-499594" algn="l" defTabSz="1598705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4900" kern="1200">
          <a:solidFill>
            <a:schemeClr val="tx1"/>
          </a:solidFill>
          <a:latin typeface="+mn-lt"/>
          <a:ea typeface="+mn-ea"/>
          <a:cs typeface="+mn-cs"/>
        </a:defRPr>
      </a:lvl2pPr>
      <a:lvl3pPr marL="1998378" indent="-399677" algn="l" defTabSz="1598705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4200" kern="1200">
          <a:solidFill>
            <a:schemeClr val="tx1"/>
          </a:solidFill>
          <a:latin typeface="+mn-lt"/>
          <a:ea typeface="+mn-ea"/>
          <a:cs typeface="+mn-cs"/>
        </a:defRPr>
      </a:lvl3pPr>
      <a:lvl4pPr marL="2797729" indent="-399677" algn="l" defTabSz="1598705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3500" kern="1200">
          <a:solidFill>
            <a:schemeClr val="tx1"/>
          </a:solidFill>
          <a:latin typeface="+mn-lt"/>
          <a:ea typeface="+mn-ea"/>
          <a:cs typeface="+mn-cs"/>
        </a:defRPr>
      </a:lvl4pPr>
      <a:lvl5pPr marL="3597081" indent="-399677" algn="l" defTabSz="1598705" rtl="0" eaLnBrk="1" latinLnBrk="0" hangingPunct="1">
        <a:spcBef>
          <a:spcPct val="20000"/>
        </a:spcBef>
        <a:buFont typeface="Arial" panose="020B0604020202020204" pitchFamily="34" charset="0"/>
        <a:buChar char="»"/>
        <a:defRPr kumimoji="1" sz="3500" kern="1200">
          <a:solidFill>
            <a:schemeClr val="tx1"/>
          </a:solidFill>
          <a:latin typeface="+mn-lt"/>
          <a:ea typeface="+mn-ea"/>
          <a:cs typeface="+mn-cs"/>
        </a:defRPr>
      </a:lvl5pPr>
      <a:lvl6pPr marL="4396434" indent="-399677" algn="l" defTabSz="1598705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+mn-cs"/>
        </a:defRPr>
      </a:lvl6pPr>
      <a:lvl7pPr marL="5195786" indent="-399677" algn="l" defTabSz="1598705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+mn-cs"/>
        </a:defRPr>
      </a:lvl7pPr>
      <a:lvl8pPr marL="5995139" indent="-399677" algn="l" defTabSz="1598705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+mn-cs"/>
        </a:defRPr>
      </a:lvl8pPr>
      <a:lvl9pPr marL="6794489" indent="-399677" algn="l" defTabSz="1598705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1598705" rtl="0" eaLnBrk="1" latinLnBrk="0" hangingPunct="1">
        <a:defRPr kumimoji="1" sz="3100" kern="1200">
          <a:solidFill>
            <a:schemeClr val="tx1"/>
          </a:solidFill>
          <a:latin typeface="+mn-lt"/>
          <a:ea typeface="+mn-ea"/>
          <a:cs typeface="+mn-cs"/>
        </a:defRPr>
      </a:lvl1pPr>
      <a:lvl2pPr marL="799352" algn="l" defTabSz="1598705" rtl="0" eaLnBrk="1" latinLnBrk="0" hangingPunct="1">
        <a:defRPr kumimoji="1" sz="3100" kern="1200">
          <a:solidFill>
            <a:schemeClr val="tx1"/>
          </a:solidFill>
          <a:latin typeface="+mn-lt"/>
          <a:ea typeface="+mn-ea"/>
          <a:cs typeface="+mn-cs"/>
        </a:defRPr>
      </a:lvl2pPr>
      <a:lvl3pPr marL="1598705" algn="l" defTabSz="1598705" rtl="0" eaLnBrk="1" latinLnBrk="0" hangingPunct="1">
        <a:defRPr kumimoji="1" sz="3100" kern="1200">
          <a:solidFill>
            <a:schemeClr val="tx1"/>
          </a:solidFill>
          <a:latin typeface="+mn-lt"/>
          <a:ea typeface="+mn-ea"/>
          <a:cs typeface="+mn-cs"/>
        </a:defRPr>
      </a:lvl3pPr>
      <a:lvl4pPr marL="2398057" algn="l" defTabSz="1598705" rtl="0" eaLnBrk="1" latinLnBrk="0" hangingPunct="1">
        <a:defRPr kumimoji="1" sz="3100" kern="1200">
          <a:solidFill>
            <a:schemeClr val="tx1"/>
          </a:solidFill>
          <a:latin typeface="+mn-lt"/>
          <a:ea typeface="+mn-ea"/>
          <a:cs typeface="+mn-cs"/>
        </a:defRPr>
      </a:lvl4pPr>
      <a:lvl5pPr marL="3197408" algn="l" defTabSz="1598705" rtl="0" eaLnBrk="1" latinLnBrk="0" hangingPunct="1">
        <a:defRPr kumimoji="1" sz="3100" kern="1200">
          <a:solidFill>
            <a:schemeClr val="tx1"/>
          </a:solidFill>
          <a:latin typeface="+mn-lt"/>
          <a:ea typeface="+mn-ea"/>
          <a:cs typeface="+mn-cs"/>
        </a:defRPr>
      </a:lvl5pPr>
      <a:lvl6pPr marL="3996760" algn="l" defTabSz="1598705" rtl="0" eaLnBrk="1" latinLnBrk="0" hangingPunct="1">
        <a:defRPr kumimoji="1" sz="3100" kern="1200">
          <a:solidFill>
            <a:schemeClr val="tx1"/>
          </a:solidFill>
          <a:latin typeface="+mn-lt"/>
          <a:ea typeface="+mn-ea"/>
          <a:cs typeface="+mn-cs"/>
        </a:defRPr>
      </a:lvl6pPr>
      <a:lvl7pPr marL="4796107" algn="l" defTabSz="1598705" rtl="0" eaLnBrk="1" latinLnBrk="0" hangingPunct="1">
        <a:defRPr kumimoji="1" sz="3100" kern="1200">
          <a:solidFill>
            <a:schemeClr val="tx1"/>
          </a:solidFill>
          <a:latin typeface="+mn-lt"/>
          <a:ea typeface="+mn-ea"/>
          <a:cs typeface="+mn-cs"/>
        </a:defRPr>
      </a:lvl7pPr>
      <a:lvl8pPr marL="5595461" algn="l" defTabSz="1598705" rtl="0" eaLnBrk="1" latinLnBrk="0" hangingPunct="1">
        <a:defRPr kumimoji="1" sz="3100" kern="1200">
          <a:solidFill>
            <a:schemeClr val="tx1"/>
          </a:solidFill>
          <a:latin typeface="+mn-lt"/>
          <a:ea typeface="+mn-ea"/>
          <a:cs typeface="+mn-cs"/>
        </a:defRPr>
      </a:lvl8pPr>
      <a:lvl9pPr marL="6394814" algn="l" defTabSz="1598705" rtl="0" eaLnBrk="1" latinLnBrk="0" hangingPunct="1">
        <a:defRPr kumimoji="1" sz="3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正方形/長方形 6"/>
          <p:cNvSpPr/>
          <p:nvPr userDrawn="1"/>
        </p:nvSpPr>
        <p:spPr>
          <a:xfrm>
            <a:off x="799" y="3"/>
            <a:ext cx="18286411" cy="9713912"/>
          </a:xfrm>
          <a:prstGeom prst="rect">
            <a:avLst/>
          </a:prstGeom>
          <a:gradFill flip="none" rotWithShape="1">
            <a:gsLst>
              <a:gs pos="0">
                <a:schemeClr val="accent1"/>
              </a:gs>
              <a:gs pos="50000">
                <a:schemeClr val="accent1">
                  <a:lumMod val="92000"/>
                  <a:lumOff val="8000"/>
                </a:schemeClr>
              </a:gs>
              <a:gs pos="100000">
                <a:schemeClr val="accent1"/>
              </a:gs>
            </a:gsLst>
            <a:path path="circle">
              <a:fillToRect l="100000" t="100000"/>
            </a:path>
            <a:tileRect r="-100000" b="-10000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82" tIns="45691" rIns="91382" bIns="45691" spcCol="0"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241289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4" r:id="rId1"/>
    <p:sldLayoutId id="2147483695" r:id="rId2"/>
    <p:sldLayoutId id="2147483712" r:id="rId3"/>
    <p:sldLayoutId id="2147483713" r:id="rId4"/>
  </p:sldLayoutIdLst>
  <p:txStyles>
    <p:titleStyle>
      <a:lvl1pPr algn="ctr" defTabSz="1598705" rtl="0" eaLnBrk="1" latinLnBrk="0" hangingPunct="1">
        <a:spcBef>
          <a:spcPct val="0"/>
        </a:spcBef>
        <a:buNone/>
        <a:defRPr kumimoji="1" sz="77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599515" indent="-599515" algn="l" defTabSz="1598705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5600" kern="1200">
          <a:solidFill>
            <a:schemeClr val="tx1"/>
          </a:solidFill>
          <a:latin typeface="+mn-lt"/>
          <a:ea typeface="+mn-ea"/>
          <a:cs typeface="+mn-cs"/>
        </a:defRPr>
      </a:lvl1pPr>
      <a:lvl2pPr marL="1298947" indent="-499594" algn="l" defTabSz="1598705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4900" kern="1200">
          <a:solidFill>
            <a:schemeClr val="tx1"/>
          </a:solidFill>
          <a:latin typeface="+mn-lt"/>
          <a:ea typeface="+mn-ea"/>
          <a:cs typeface="+mn-cs"/>
        </a:defRPr>
      </a:lvl2pPr>
      <a:lvl3pPr marL="1998378" indent="-399677" algn="l" defTabSz="1598705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4200" kern="1200">
          <a:solidFill>
            <a:schemeClr val="tx1"/>
          </a:solidFill>
          <a:latin typeface="+mn-lt"/>
          <a:ea typeface="+mn-ea"/>
          <a:cs typeface="+mn-cs"/>
        </a:defRPr>
      </a:lvl3pPr>
      <a:lvl4pPr marL="2797729" indent="-399677" algn="l" defTabSz="1598705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3500" kern="1200">
          <a:solidFill>
            <a:schemeClr val="tx1"/>
          </a:solidFill>
          <a:latin typeface="+mn-lt"/>
          <a:ea typeface="+mn-ea"/>
          <a:cs typeface="+mn-cs"/>
        </a:defRPr>
      </a:lvl4pPr>
      <a:lvl5pPr marL="3597081" indent="-399677" algn="l" defTabSz="1598705" rtl="0" eaLnBrk="1" latinLnBrk="0" hangingPunct="1">
        <a:spcBef>
          <a:spcPct val="20000"/>
        </a:spcBef>
        <a:buFont typeface="Arial" panose="020B0604020202020204" pitchFamily="34" charset="0"/>
        <a:buChar char="»"/>
        <a:defRPr kumimoji="1" sz="3500" kern="1200">
          <a:solidFill>
            <a:schemeClr val="tx1"/>
          </a:solidFill>
          <a:latin typeface="+mn-lt"/>
          <a:ea typeface="+mn-ea"/>
          <a:cs typeface="+mn-cs"/>
        </a:defRPr>
      </a:lvl5pPr>
      <a:lvl6pPr marL="4396434" indent="-399677" algn="l" defTabSz="1598705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+mn-cs"/>
        </a:defRPr>
      </a:lvl6pPr>
      <a:lvl7pPr marL="5195786" indent="-399677" algn="l" defTabSz="1598705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+mn-cs"/>
        </a:defRPr>
      </a:lvl7pPr>
      <a:lvl8pPr marL="5995139" indent="-399677" algn="l" defTabSz="1598705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+mn-cs"/>
        </a:defRPr>
      </a:lvl8pPr>
      <a:lvl9pPr marL="6794489" indent="-399677" algn="l" defTabSz="1598705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1598705" rtl="0" eaLnBrk="1" latinLnBrk="0" hangingPunct="1">
        <a:defRPr kumimoji="1" sz="3100" kern="1200">
          <a:solidFill>
            <a:schemeClr val="tx1"/>
          </a:solidFill>
          <a:latin typeface="+mn-lt"/>
          <a:ea typeface="+mn-ea"/>
          <a:cs typeface="+mn-cs"/>
        </a:defRPr>
      </a:lvl1pPr>
      <a:lvl2pPr marL="799352" algn="l" defTabSz="1598705" rtl="0" eaLnBrk="1" latinLnBrk="0" hangingPunct="1">
        <a:defRPr kumimoji="1" sz="3100" kern="1200">
          <a:solidFill>
            <a:schemeClr val="tx1"/>
          </a:solidFill>
          <a:latin typeface="+mn-lt"/>
          <a:ea typeface="+mn-ea"/>
          <a:cs typeface="+mn-cs"/>
        </a:defRPr>
      </a:lvl2pPr>
      <a:lvl3pPr marL="1598705" algn="l" defTabSz="1598705" rtl="0" eaLnBrk="1" latinLnBrk="0" hangingPunct="1">
        <a:defRPr kumimoji="1" sz="3100" kern="1200">
          <a:solidFill>
            <a:schemeClr val="tx1"/>
          </a:solidFill>
          <a:latin typeface="+mn-lt"/>
          <a:ea typeface="+mn-ea"/>
          <a:cs typeface="+mn-cs"/>
        </a:defRPr>
      </a:lvl3pPr>
      <a:lvl4pPr marL="2398057" algn="l" defTabSz="1598705" rtl="0" eaLnBrk="1" latinLnBrk="0" hangingPunct="1">
        <a:defRPr kumimoji="1" sz="3100" kern="1200">
          <a:solidFill>
            <a:schemeClr val="tx1"/>
          </a:solidFill>
          <a:latin typeface="+mn-lt"/>
          <a:ea typeface="+mn-ea"/>
          <a:cs typeface="+mn-cs"/>
        </a:defRPr>
      </a:lvl4pPr>
      <a:lvl5pPr marL="3197408" algn="l" defTabSz="1598705" rtl="0" eaLnBrk="1" latinLnBrk="0" hangingPunct="1">
        <a:defRPr kumimoji="1" sz="3100" kern="1200">
          <a:solidFill>
            <a:schemeClr val="tx1"/>
          </a:solidFill>
          <a:latin typeface="+mn-lt"/>
          <a:ea typeface="+mn-ea"/>
          <a:cs typeface="+mn-cs"/>
        </a:defRPr>
      </a:lvl5pPr>
      <a:lvl6pPr marL="3996760" algn="l" defTabSz="1598705" rtl="0" eaLnBrk="1" latinLnBrk="0" hangingPunct="1">
        <a:defRPr kumimoji="1" sz="3100" kern="1200">
          <a:solidFill>
            <a:schemeClr val="tx1"/>
          </a:solidFill>
          <a:latin typeface="+mn-lt"/>
          <a:ea typeface="+mn-ea"/>
          <a:cs typeface="+mn-cs"/>
        </a:defRPr>
      </a:lvl6pPr>
      <a:lvl7pPr marL="4796107" algn="l" defTabSz="1598705" rtl="0" eaLnBrk="1" latinLnBrk="0" hangingPunct="1">
        <a:defRPr kumimoji="1" sz="3100" kern="1200">
          <a:solidFill>
            <a:schemeClr val="tx1"/>
          </a:solidFill>
          <a:latin typeface="+mn-lt"/>
          <a:ea typeface="+mn-ea"/>
          <a:cs typeface="+mn-cs"/>
        </a:defRPr>
      </a:lvl7pPr>
      <a:lvl8pPr marL="5595461" algn="l" defTabSz="1598705" rtl="0" eaLnBrk="1" latinLnBrk="0" hangingPunct="1">
        <a:defRPr kumimoji="1" sz="3100" kern="1200">
          <a:solidFill>
            <a:schemeClr val="tx1"/>
          </a:solidFill>
          <a:latin typeface="+mn-lt"/>
          <a:ea typeface="+mn-ea"/>
          <a:cs typeface="+mn-cs"/>
        </a:defRPr>
      </a:lvl8pPr>
      <a:lvl9pPr marL="6394814" algn="l" defTabSz="1598705" rtl="0" eaLnBrk="1" latinLnBrk="0" hangingPunct="1">
        <a:defRPr kumimoji="1" sz="3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正方形/長方形 6"/>
          <p:cNvSpPr/>
          <p:nvPr userDrawn="1"/>
        </p:nvSpPr>
        <p:spPr>
          <a:xfrm>
            <a:off x="799" y="3"/>
            <a:ext cx="18286411" cy="9713912"/>
          </a:xfrm>
          <a:prstGeom prst="rect">
            <a:avLst/>
          </a:prstGeom>
          <a:gradFill flip="none" rotWithShape="1">
            <a:gsLst>
              <a:gs pos="0">
                <a:schemeClr val="accent1"/>
              </a:gs>
              <a:gs pos="50000">
                <a:schemeClr val="accent1">
                  <a:lumMod val="92000"/>
                  <a:lumOff val="8000"/>
                </a:schemeClr>
              </a:gs>
              <a:gs pos="100000">
                <a:schemeClr val="accent1"/>
              </a:gs>
            </a:gsLst>
            <a:path path="circle">
              <a:fillToRect l="100000" t="100000"/>
            </a:path>
            <a:tileRect r="-100000" b="-10000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82" tIns="45691" rIns="91382" bIns="45691" spcCol="0"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158034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714" r:id="rId3"/>
    <p:sldLayoutId id="2147483715" r:id="rId4"/>
  </p:sldLayoutIdLst>
  <p:txStyles>
    <p:titleStyle>
      <a:lvl1pPr algn="ctr" defTabSz="1598705" rtl="0" eaLnBrk="1" latinLnBrk="0" hangingPunct="1">
        <a:spcBef>
          <a:spcPct val="0"/>
        </a:spcBef>
        <a:buNone/>
        <a:defRPr kumimoji="1" sz="77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599515" indent="-599515" algn="l" defTabSz="1598705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5600" kern="1200">
          <a:solidFill>
            <a:schemeClr val="tx1"/>
          </a:solidFill>
          <a:latin typeface="+mn-lt"/>
          <a:ea typeface="+mn-ea"/>
          <a:cs typeface="+mn-cs"/>
        </a:defRPr>
      </a:lvl1pPr>
      <a:lvl2pPr marL="1298947" indent="-499594" algn="l" defTabSz="1598705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4900" kern="1200">
          <a:solidFill>
            <a:schemeClr val="tx1"/>
          </a:solidFill>
          <a:latin typeface="+mn-lt"/>
          <a:ea typeface="+mn-ea"/>
          <a:cs typeface="+mn-cs"/>
        </a:defRPr>
      </a:lvl2pPr>
      <a:lvl3pPr marL="1998378" indent="-399677" algn="l" defTabSz="1598705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4200" kern="1200">
          <a:solidFill>
            <a:schemeClr val="tx1"/>
          </a:solidFill>
          <a:latin typeface="+mn-lt"/>
          <a:ea typeface="+mn-ea"/>
          <a:cs typeface="+mn-cs"/>
        </a:defRPr>
      </a:lvl3pPr>
      <a:lvl4pPr marL="2797729" indent="-399677" algn="l" defTabSz="1598705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3500" kern="1200">
          <a:solidFill>
            <a:schemeClr val="tx1"/>
          </a:solidFill>
          <a:latin typeface="+mn-lt"/>
          <a:ea typeface="+mn-ea"/>
          <a:cs typeface="+mn-cs"/>
        </a:defRPr>
      </a:lvl4pPr>
      <a:lvl5pPr marL="3597081" indent="-399677" algn="l" defTabSz="1598705" rtl="0" eaLnBrk="1" latinLnBrk="0" hangingPunct="1">
        <a:spcBef>
          <a:spcPct val="20000"/>
        </a:spcBef>
        <a:buFont typeface="Arial" panose="020B0604020202020204" pitchFamily="34" charset="0"/>
        <a:buChar char="»"/>
        <a:defRPr kumimoji="1" sz="3500" kern="1200">
          <a:solidFill>
            <a:schemeClr val="tx1"/>
          </a:solidFill>
          <a:latin typeface="+mn-lt"/>
          <a:ea typeface="+mn-ea"/>
          <a:cs typeface="+mn-cs"/>
        </a:defRPr>
      </a:lvl5pPr>
      <a:lvl6pPr marL="4396434" indent="-399677" algn="l" defTabSz="1598705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+mn-cs"/>
        </a:defRPr>
      </a:lvl6pPr>
      <a:lvl7pPr marL="5195786" indent="-399677" algn="l" defTabSz="1598705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+mn-cs"/>
        </a:defRPr>
      </a:lvl7pPr>
      <a:lvl8pPr marL="5995139" indent="-399677" algn="l" defTabSz="1598705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+mn-cs"/>
        </a:defRPr>
      </a:lvl8pPr>
      <a:lvl9pPr marL="6794489" indent="-399677" algn="l" defTabSz="1598705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1598705" rtl="0" eaLnBrk="1" latinLnBrk="0" hangingPunct="1">
        <a:defRPr kumimoji="1" sz="3100" kern="1200">
          <a:solidFill>
            <a:schemeClr val="tx1"/>
          </a:solidFill>
          <a:latin typeface="+mn-lt"/>
          <a:ea typeface="+mn-ea"/>
          <a:cs typeface="+mn-cs"/>
        </a:defRPr>
      </a:lvl1pPr>
      <a:lvl2pPr marL="799352" algn="l" defTabSz="1598705" rtl="0" eaLnBrk="1" latinLnBrk="0" hangingPunct="1">
        <a:defRPr kumimoji="1" sz="3100" kern="1200">
          <a:solidFill>
            <a:schemeClr val="tx1"/>
          </a:solidFill>
          <a:latin typeface="+mn-lt"/>
          <a:ea typeface="+mn-ea"/>
          <a:cs typeface="+mn-cs"/>
        </a:defRPr>
      </a:lvl2pPr>
      <a:lvl3pPr marL="1598705" algn="l" defTabSz="1598705" rtl="0" eaLnBrk="1" latinLnBrk="0" hangingPunct="1">
        <a:defRPr kumimoji="1" sz="3100" kern="1200">
          <a:solidFill>
            <a:schemeClr val="tx1"/>
          </a:solidFill>
          <a:latin typeface="+mn-lt"/>
          <a:ea typeface="+mn-ea"/>
          <a:cs typeface="+mn-cs"/>
        </a:defRPr>
      </a:lvl3pPr>
      <a:lvl4pPr marL="2398057" algn="l" defTabSz="1598705" rtl="0" eaLnBrk="1" latinLnBrk="0" hangingPunct="1">
        <a:defRPr kumimoji="1" sz="3100" kern="1200">
          <a:solidFill>
            <a:schemeClr val="tx1"/>
          </a:solidFill>
          <a:latin typeface="+mn-lt"/>
          <a:ea typeface="+mn-ea"/>
          <a:cs typeface="+mn-cs"/>
        </a:defRPr>
      </a:lvl4pPr>
      <a:lvl5pPr marL="3197408" algn="l" defTabSz="1598705" rtl="0" eaLnBrk="1" latinLnBrk="0" hangingPunct="1">
        <a:defRPr kumimoji="1" sz="3100" kern="1200">
          <a:solidFill>
            <a:schemeClr val="tx1"/>
          </a:solidFill>
          <a:latin typeface="+mn-lt"/>
          <a:ea typeface="+mn-ea"/>
          <a:cs typeface="+mn-cs"/>
        </a:defRPr>
      </a:lvl5pPr>
      <a:lvl6pPr marL="3996760" algn="l" defTabSz="1598705" rtl="0" eaLnBrk="1" latinLnBrk="0" hangingPunct="1">
        <a:defRPr kumimoji="1" sz="3100" kern="1200">
          <a:solidFill>
            <a:schemeClr val="tx1"/>
          </a:solidFill>
          <a:latin typeface="+mn-lt"/>
          <a:ea typeface="+mn-ea"/>
          <a:cs typeface="+mn-cs"/>
        </a:defRPr>
      </a:lvl6pPr>
      <a:lvl7pPr marL="4796107" algn="l" defTabSz="1598705" rtl="0" eaLnBrk="1" latinLnBrk="0" hangingPunct="1">
        <a:defRPr kumimoji="1" sz="3100" kern="1200">
          <a:solidFill>
            <a:schemeClr val="tx1"/>
          </a:solidFill>
          <a:latin typeface="+mn-lt"/>
          <a:ea typeface="+mn-ea"/>
          <a:cs typeface="+mn-cs"/>
        </a:defRPr>
      </a:lvl7pPr>
      <a:lvl8pPr marL="5595461" algn="l" defTabSz="1598705" rtl="0" eaLnBrk="1" latinLnBrk="0" hangingPunct="1">
        <a:defRPr kumimoji="1" sz="3100" kern="1200">
          <a:solidFill>
            <a:schemeClr val="tx1"/>
          </a:solidFill>
          <a:latin typeface="+mn-lt"/>
          <a:ea typeface="+mn-ea"/>
          <a:cs typeface="+mn-cs"/>
        </a:defRPr>
      </a:lvl8pPr>
      <a:lvl9pPr marL="6394814" algn="l" defTabSz="1598705" rtl="0" eaLnBrk="1" latinLnBrk="0" hangingPunct="1">
        <a:defRPr kumimoji="1" sz="3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正方形/長方形 6"/>
          <p:cNvSpPr/>
          <p:nvPr userDrawn="1"/>
        </p:nvSpPr>
        <p:spPr>
          <a:xfrm>
            <a:off x="799" y="3"/>
            <a:ext cx="18286411" cy="9713912"/>
          </a:xfrm>
          <a:prstGeom prst="rect">
            <a:avLst/>
          </a:prstGeom>
          <a:gradFill flip="none" rotWithShape="1">
            <a:gsLst>
              <a:gs pos="0">
                <a:schemeClr val="accent1"/>
              </a:gs>
              <a:gs pos="50000">
                <a:schemeClr val="accent1">
                  <a:lumMod val="92000"/>
                  <a:lumOff val="8000"/>
                </a:schemeClr>
              </a:gs>
              <a:gs pos="100000">
                <a:schemeClr val="accent1"/>
              </a:gs>
            </a:gsLst>
            <a:path path="circle">
              <a:fillToRect l="100000" t="100000"/>
            </a:path>
            <a:tileRect r="-100000" b="-10000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82" tIns="45691" rIns="91382" bIns="45691" spcCol="0"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579494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16" r:id="rId3"/>
    <p:sldLayoutId id="2147483717" r:id="rId4"/>
  </p:sldLayoutIdLst>
  <p:txStyles>
    <p:titleStyle>
      <a:lvl1pPr algn="ctr" defTabSz="1598705" rtl="0" eaLnBrk="1" latinLnBrk="0" hangingPunct="1">
        <a:spcBef>
          <a:spcPct val="0"/>
        </a:spcBef>
        <a:buNone/>
        <a:defRPr kumimoji="1" sz="77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599515" indent="-599515" algn="l" defTabSz="1598705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5600" kern="1200">
          <a:solidFill>
            <a:schemeClr val="tx1"/>
          </a:solidFill>
          <a:latin typeface="+mn-lt"/>
          <a:ea typeface="+mn-ea"/>
          <a:cs typeface="+mn-cs"/>
        </a:defRPr>
      </a:lvl1pPr>
      <a:lvl2pPr marL="1298947" indent="-499594" algn="l" defTabSz="1598705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4900" kern="1200">
          <a:solidFill>
            <a:schemeClr val="tx1"/>
          </a:solidFill>
          <a:latin typeface="+mn-lt"/>
          <a:ea typeface="+mn-ea"/>
          <a:cs typeface="+mn-cs"/>
        </a:defRPr>
      </a:lvl2pPr>
      <a:lvl3pPr marL="1998378" indent="-399677" algn="l" defTabSz="1598705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4200" kern="1200">
          <a:solidFill>
            <a:schemeClr val="tx1"/>
          </a:solidFill>
          <a:latin typeface="+mn-lt"/>
          <a:ea typeface="+mn-ea"/>
          <a:cs typeface="+mn-cs"/>
        </a:defRPr>
      </a:lvl3pPr>
      <a:lvl4pPr marL="2797729" indent="-399677" algn="l" defTabSz="1598705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3500" kern="1200">
          <a:solidFill>
            <a:schemeClr val="tx1"/>
          </a:solidFill>
          <a:latin typeface="+mn-lt"/>
          <a:ea typeface="+mn-ea"/>
          <a:cs typeface="+mn-cs"/>
        </a:defRPr>
      </a:lvl4pPr>
      <a:lvl5pPr marL="3597081" indent="-399677" algn="l" defTabSz="1598705" rtl="0" eaLnBrk="1" latinLnBrk="0" hangingPunct="1">
        <a:spcBef>
          <a:spcPct val="20000"/>
        </a:spcBef>
        <a:buFont typeface="Arial" panose="020B0604020202020204" pitchFamily="34" charset="0"/>
        <a:buChar char="»"/>
        <a:defRPr kumimoji="1" sz="3500" kern="1200">
          <a:solidFill>
            <a:schemeClr val="tx1"/>
          </a:solidFill>
          <a:latin typeface="+mn-lt"/>
          <a:ea typeface="+mn-ea"/>
          <a:cs typeface="+mn-cs"/>
        </a:defRPr>
      </a:lvl5pPr>
      <a:lvl6pPr marL="4396434" indent="-399677" algn="l" defTabSz="1598705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+mn-cs"/>
        </a:defRPr>
      </a:lvl6pPr>
      <a:lvl7pPr marL="5195786" indent="-399677" algn="l" defTabSz="1598705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+mn-cs"/>
        </a:defRPr>
      </a:lvl7pPr>
      <a:lvl8pPr marL="5995139" indent="-399677" algn="l" defTabSz="1598705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+mn-cs"/>
        </a:defRPr>
      </a:lvl8pPr>
      <a:lvl9pPr marL="6794489" indent="-399677" algn="l" defTabSz="1598705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1598705" rtl="0" eaLnBrk="1" latinLnBrk="0" hangingPunct="1">
        <a:defRPr kumimoji="1" sz="3100" kern="1200">
          <a:solidFill>
            <a:schemeClr val="tx1"/>
          </a:solidFill>
          <a:latin typeface="+mn-lt"/>
          <a:ea typeface="+mn-ea"/>
          <a:cs typeface="+mn-cs"/>
        </a:defRPr>
      </a:lvl1pPr>
      <a:lvl2pPr marL="799352" algn="l" defTabSz="1598705" rtl="0" eaLnBrk="1" latinLnBrk="0" hangingPunct="1">
        <a:defRPr kumimoji="1" sz="3100" kern="1200">
          <a:solidFill>
            <a:schemeClr val="tx1"/>
          </a:solidFill>
          <a:latin typeface="+mn-lt"/>
          <a:ea typeface="+mn-ea"/>
          <a:cs typeface="+mn-cs"/>
        </a:defRPr>
      </a:lvl2pPr>
      <a:lvl3pPr marL="1598705" algn="l" defTabSz="1598705" rtl="0" eaLnBrk="1" latinLnBrk="0" hangingPunct="1">
        <a:defRPr kumimoji="1" sz="3100" kern="1200">
          <a:solidFill>
            <a:schemeClr val="tx1"/>
          </a:solidFill>
          <a:latin typeface="+mn-lt"/>
          <a:ea typeface="+mn-ea"/>
          <a:cs typeface="+mn-cs"/>
        </a:defRPr>
      </a:lvl3pPr>
      <a:lvl4pPr marL="2398057" algn="l" defTabSz="1598705" rtl="0" eaLnBrk="1" latinLnBrk="0" hangingPunct="1">
        <a:defRPr kumimoji="1" sz="3100" kern="1200">
          <a:solidFill>
            <a:schemeClr val="tx1"/>
          </a:solidFill>
          <a:latin typeface="+mn-lt"/>
          <a:ea typeface="+mn-ea"/>
          <a:cs typeface="+mn-cs"/>
        </a:defRPr>
      </a:lvl4pPr>
      <a:lvl5pPr marL="3197408" algn="l" defTabSz="1598705" rtl="0" eaLnBrk="1" latinLnBrk="0" hangingPunct="1">
        <a:defRPr kumimoji="1" sz="3100" kern="1200">
          <a:solidFill>
            <a:schemeClr val="tx1"/>
          </a:solidFill>
          <a:latin typeface="+mn-lt"/>
          <a:ea typeface="+mn-ea"/>
          <a:cs typeface="+mn-cs"/>
        </a:defRPr>
      </a:lvl5pPr>
      <a:lvl6pPr marL="3996760" algn="l" defTabSz="1598705" rtl="0" eaLnBrk="1" latinLnBrk="0" hangingPunct="1">
        <a:defRPr kumimoji="1" sz="3100" kern="1200">
          <a:solidFill>
            <a:schemeClr val="tx1"/>
          </a:solidFill>
          <a:latin typeface="+mn-lt"/>
          <a:ea typeface="+mn-ea"/>
          <a:cs typeface="+mn-cs"/>
        </a:defRPr>
      </a:lvl6pPr>
      <a:lvl7pPr marL="4796107" algn="l" defTabSz="1598705" rtl="0" eaLnBrk="1" latinLnBrk="0" hangingPunct="1">
        <a:defRPr kumimoji="1" sz="3100" kern="1200">
          <a:solidFill>
            <a:schemeClr val="tx1"/>
          </a:solidFill>
          <a:latin typeface="+mn-lt"/>
          <a:ea typeface="+mn-ea"/>
          <a:cs typeface="+mn-cs"/>
        </a:defRPr>
      </a:lvl7pPr>
      <a:lvl8pPr marL="5595461" algn="l" defTabSz="1598705" rtl="0" eaLnBrk="1" latinLnBrk="0" hangingPunct="1">
        <a:defRPr kumimoji="1" sz="3100" kern="1200">
          <a:solidFill>
            <a:schemeClr val="tx1"/>
          </a:solidFill>
          <a:latin typeface="+mn-lt"/>
          <a:ea typeface="+mn-ea"/>
          <a:cs typeface="+mn-cs"/>
        </a:defRPr>
      </a:lvl8pPr>
      <a:lvl9pPr marL="6394814" algn="l" defTabSz="1598705" rtl="0" eaLnBrk="1" latinLnBrk="0" hangingPunct="1">
        <a:defRPr kumimoji="1" sz="3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正方形/長方形 6"/>
          <p:cNvSpPr/>
          <p:nvPr userDrawn="1"/>
        </p:nvSpPr>
        <p:spPr>
          <a:xfrm>
            <a:off x="799" y="3"/>
            <a:ext cx="18286411" cy="9713912"/>
          </a:xfrm>
          <a:prstGeom prst="rect">
            <a:avLst/>
          </a:prstGeom>
          <a:gradFill flip="none" rotWithShape="1">
            <a:gsLst>
              <a:gs pos="0">
                <a:schemeClr val="accent1"/>
              </a:gs>
              <a:gs pos="50000">
                <a:schemeClr val="accent1">
                  <a:lumMod val="92000"/>
                  <a:lumOff val="8000"/>
                </a:schemeClr>
              </a:gs>
              <a:gs pos="100000">
                <a:schemeClr val="accent1"/>
              </a:gs>
            </a:gsLst>
            <a:path path="circle">
              <a:fillToRect l="100000" t="100000"/>
            </a:path>
            <a:tileRect r="-100000" b="-10000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82" tIns="45691" rIns="91382" bIns="45691" spcCol="0"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604729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704" r:id="rId2"/>
    <p:sldLayoutId id="2147483718" r:id="rId3"/>
    <p:sldLayoutId id="2147483719" r:id="rId4"/>
  </p:sldLayoutIdLst>
  <p:txStyles>
    <p:titleStyle>
      <a:lvl1pPr algn="ctr" defTabSz="1598705" rtl="0" eaLnBrk="1" latinLnBrk="0" hangingPunct="1">
        <a:spcBef>
          <a:spcPct val="0"/>
        </a:spcBef>
        <a:buNone/>
        <a:defRPr kumimoji="1" sz="77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599515" indent="-599515" algn="l" defTabSz="1598705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5600" kern="1200">
          <a:solidFill>
            <a:schemeClr val="tx1"/>
          </a:solidFill>
          <a:latin typeface="+mn-lt"/>
          <a:ea typeface="+mn-ea"/>
          <a:cs typeface="+mn-cs"/>
        </a:defRPr>
      </a:lvl1pPr>
      <a:lvl2pPr marL="1298947" indent="-499594" algn="l" defTabSz="1598705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4900" kern="1200">
          <a:solidFill>
            <a:schemeClr val="tx1"/>
          </a:solidFill>
          <a:latin typeface="+mn-lt"/>
          <a:ea typeface="+mn-ea"/>
          <a:cs typeface="+mn-cs"/>
        </a:defRPr>
      </a:lvl2pPr>
      <a:lvl3pPr marL="1998378" indent="-399677" algn="l" defTabSz="1598705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4200" kern="1200">
          <a:solidFill>
            <a:schemeClr val="tx1"/>
          </a:solidFill>
          <a:latin typeface="+mn-lt"/>
          <a:ea typeface="+mn-ea"/>
          <a:cs typeface="+mn-cs"/>
        </a:defRPr>
      </a:lvl3pPr>
      <a:lvl4pPr marL="2797729" indent="-399677" algn="l" defTabSz="1598705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3500" kern="1200">
          <a:solidFill>
            <a:schemeClr val="tx1"/>
          </a:solidFill>
          <a:latin typeface="+mn-lt"/>
          <a:ea typeface="+mn-ea"/>
          <a:cs typeface="+mn-cs"/>
        </a:defRPr>
      </a:lvl4pPr>
      <a:lvl5pPr marL="3597081" indent="-399677" algn="l" defTabSz="1598705" rtl="0" eaLnBrk="1" latinLnBrk="0" hangingPunct="1">
        <a:spcBef>
          <a:spcPct val="20000"/>
        </a:spcBef>
        <a:buFont typeface="Arial" panose="020B0604020202020204" pitchFamily="34" charset="0"/>
        <a:buChar char="»"/>
        <a:defRPr kumimoji="1" sz="3500" kern="1200">
          <a:solidFill>
            <a:schemeClr val="tx1"/>
          </a:solidFill>
          <a:latin typeface="+mn-lt"/>
          <a:ea typeface="+mn-ea"/>
          <a:cs typeface="+mn-cs"/>
        </a:defRPr>
      </a:lvl5pPr>
      <a:lvl6pPr marL="4396434" indent="-399677" algn="l" defTabSz="1598705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+mn-cs"/>
        </a:defRPr>
      </a:lvl6pPr>
      <a:lvl7pPr marL="5195786" indent="-399677" algn="l" defTabSz="1598705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+mn-cs"/>
        </a:defRPr>
      </a:lvl7pPr>
      <a:lvl8pPr marL="5995139" indent="-399677" algn="l" defTabSz="1598705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+mn-cs"/>
        </a:defRPr>
      </a:lvl8pPr>
      <a:lvl9pPr marL="6794489" indent="-399677" algn="l" defTabSz="1598705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1598705" rtl="0" eaLnBrk="1" latinLnBrk="0" hangingPunct="1">
        <a:defRPr kumimoji="1" sz="3100" kern="1200">
          <a:solidFill>
            <a:schemeClr val="tx1"/>
          </a:solidFill>
          <a:latin typeface="+mn-lt"/>
          <a:ea typeface="+mn-ea"/>
          <a:cs typeface="+mn-cs"/>
        </a:defRPr>
      </a:lvl1pPr>
      <a:lvl2pPr marL="799352" algn="l" defTabSz="1598705" rtl="0" eaLnBrk="1" latinLnBrk="0" hangingPunct="1">
        <a:defRPr kumimoji="1" sz="3100" kern="1200">
          <a:solidFill>
            <a:schemeClr val="tx1"/>
          </a:solidFill>
          <a:latin typeface="+mn-lt"/>
          <a:ea typeface="+mn-ea"/>
          <a:cs typeface="+mn-cs"/>
        </a:defRPr>
      </a:lvl2pPr>
      <a:lvl3pPr marL="1598705" algn="l" defTabSz="1598705" rtl="0" eaLnBrk="1" latinLnBrk="0" hangingPunct="1">
        <a:defRPr kumimoji="1" sz="3100" kern="1200">
          <a:solidFill>
            <a:schemeClr val="tx1"/>
          </a:solidFill>
          <a:latin typeface="+mn-lt"/>
          <a:ea typeface="+mn-ea"/>
          <a:cs typeface="+mn-cs"/>
        </a:defRPr>
      </a:lvl3pPr>
      <a:lvl4pPr marL="2398057" algn="l" defTabSz="1598705" rtl="0" eaLnBrk="1" latinLnBrk="0" hangingPunct="1">
        <a:defRPr kumimoji="1" sz="3100" kern="1200">
          <a:solidFill>
            <a:schemeClr val="tx1"/>
          </a:solidFill>
          <a:latin typeface="+mn-lt"/>
          <a:ea typeface="+mn-ea"/>
          <a:cs typeface="+mn-cs"/>
        </a:defRPr>
      </a:lvl4pPr>
      <a:lvl5pPr marL="3197408" algn="l" defTabSz="1598705" rtl="0" eaLnBrk="1" latinLnBrk="0" hangingPunct="1">
        <a:defRPr kumimoji="1" sz="3100" kern="1200">
          <a:solidFill>
            <a:schemeClr val="tx1"/>
          </a:solidFill>
          <a:latin typeface="+mn-lt"/>
          <a:ea typeface="+mn-ea"/>
          <a:cs typeface="+mn-cs"/>
        </a:defRPr>
      </a:lvl5pPr>
      <a:lvl6pPr marL="3996760" algn="l" defTabSz="1598705" rtl="0" eaLnBrk="1" latinLnBrk="0" hangingPunct="1">
        <a:defRPr kumimoji="1" sz="3100" kern="1200">
          <a:solidFill>
            <a:schemeClr val="tx1"/>
          </a:solidFill>
          <a:latin typeface="+mn-lt"/>
          <a:ea typeface="+mn-ea"/>
          <a:cs typeface="+mn-cs"/>
        </a:defRPr>
      </a:lvl6pPr>
      <a:lvl7pPr marL="4796107" algn="l" defTabSz="1598705" rtl="0" eaLnBrk="1" latinLnBrk="0" hangingPunct="1">
        <a:defRPr kumimoji="1" sz="3100" kern="1200">
          <a:solidFill>
            <a:schemeClr val="tx1"/>
          </a:solidFill>
          <a:latin typeface="+mn-lt"/>
          <a:ea typeface="+mn-ea"/>
          <a:cs typeface="+mn-cs"/>
        </a:defRPr>
      </a:lvl7pPr>
      <a:lvl8pPr marL="5595461" algn="l" defTabSz="1598705" rtl="0" eaLnBrk="1" latinLnBrk="0" hangingPunct="1">
        <a:defRPr kumimoji="1" sz="3100" kern="1200">
          <a:solidFill>
            <a:schemeClr val="tx1"/>
          </a:solidFill>
          <a:latin typeface="+mn-lt"/>
          <a:ea typeface="+mn-ea"/>
          <a:cs typeface="+mn-cs"/>
        </a:defRPr>
      </a:lvl8pPr>
      <a:lvl9pPr marL="6394814" algn="l" defTabSz="1598705" rtl="0" eaLnBrk="1" latinLnBrk="0" hangingPunct="1">
        <a:defRPr kumimoji="1" sz="3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正方形/長方形 6"/>
          <p:cNvSpPr/>
          <p:nvPr userDrawn="1"/>
        </p:nvSpPr>
        <p:spPr>
          <a:xfrm>
            <a:off x="799" y="3"/>
            <a:ext cx="18286411" cy="9713912"/>
          </a:xfrm>
          <a:prstGeom prst="rect">
            <a:avLst/>
          </a:prstGeom>
          <a:gradFill flip="none" rotWithShape="1">
            <a:gsLst>
              <a:gs pos="0">
                <a:schemeClr val="accent1"/>
              </a:gs>
              <a:gs pos="50000">
                <a:schemeClr val="accent1">
                  <a:lumMod val="92000"/>
                  <a:lumOff val="8000"/>
                </a:schemeClr>
              </a:gs>
              <a:gs pos="100000">
                <a:schemeClr val="accent1"/>
              </a:gs>
            </a:gsLst>
            <a:path path="circle">
              <a:fillToRect l="100000" t="100000"/>
            </a:path>
            <a:tileRect r="-100000" b="-10000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82" tIns="45691" rIns="91382" bIns="45691" spcCol="0"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48030316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06" r:id="rId1"/>
    <p:sldLayoutId id="2147483707" r:id="rId2"/>
    <p:sldLayoutId id="2147483720" r:id="rId3"/>
    <p:sldLayoutId id="2147483721" r:id="rId4"/>
  </p:sldLayoutIdLst>
  <p:txStyles>
    <p:titleStyle>
      <a:lvl1pPr algn="ctr" defTabSz="1598705" rtl="0" eaLnBrk="1" latinLnBrk="0" hangingPunct="1">
        <a:spcBef>
          <a:spcPct val="0"/>
        </a:spcBef>
        <a:buNone/>
        <a:defRPr kumimoji="1" sz="77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599515" indent="-599515" algn="l" defTabSz="1598705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5600" kern="1200">
          <a:solidFill>
            <a:schemeClr val="tx1"/>
          </a:solidFill>
          <a:latin typeface="+mn-lt"/>
          <a:ea typeface="+mn-ea"/>
          <a:cs typeface="+mn-cs"/>
        </a:defRPr>
      </a:lvl1pPr>
      <a:lvl2pPr marL="1298947" indent="-499594" algn="l" defTabSz="1598705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4900" kern="1200">
          <a:solidFill>
            <a:schemeClr val="tx1"/>
          </a:solidFill>
          <a:latin typeface="+mn-lt"/>
          <a:ea typeface="+mn-ea"/>
          <a:cs typeface="+mn-cs"/>
        </a:defRPr>
      </a:lvl2pPr>
      <a:lvl3pPr marL="1998378" indent="-399677" algn="l" defTabSz="1598705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4200" kern="1200">
          <a:solidFill>
            <a:schemeClr val="tx1"/>
          </a:solidFill>
          <a:latin typeface="+mn-lt"/>
          <a:ea typeface="+mn-ea"/>
          <a:cs typeface="+mn-cs"/>
        </a:defRPr>
      </a:lvl3pPr>
      <a:lvl4pPr marL="2797729" indent="-399677" algn="l" defTabSz="1598705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3500" kern="1200">
          <a:solidFill>
            <a:schemeClr val="tx1"/>
          </a:solidFill>
          <a:latin typeface="+mn-lt"/>
          <a:ea typeface="+mn-ea"/>
          <a:cs typeface="+mn-cs"/>
        </a:defRPr>
      </a:lvl4pPr>
      <a:lvl5pPr marL="3597081" indent="-399677" algn="l" defTabSz="1598705" rtl="0" eaLnBrk="1" latinLnBrk="0" hangingPunct="1">
        <a:spcBef>
          <a:spcPct val="20000"/>
        </a:spcBef>
        <a:buFont typeface="Arial" panose="020B0604020202020204" pitchFamily="34" charset="0"/>
        <a:buChar char="»"/>
        <a:defRPr kumimoji="1" sz="3500" kern="1200">
          <a:solidFill>
            <a:schemeClr val="tx1"/>
          </a:solidFill>
          <a:latin typeface="+mn-lt"/>
          <a:ea typeface="+mn-ea"/>
          <a:cs typeface="+mn-cs"/>
        </a:defRPr>
      </a:lvl5pPr>
      <a:lvl6pPr marL="4396434" indent="-399677" algn="l" defTabSz="1598705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+mn-cs"/>
        </a:defRPr>
      </a:lvl6pPr>
      <a:lvl7pPr marL="5195786" indent="-399677" algn="l" defTabSz="1598705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+mn-cs"/>
        </a:defRPr>
      </a:lvl7pPr>
      <a:lvl8pPr marL="5995139" indent="-399677" algn="l" defTabSz="1598705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+mn-cs"/>
        </a:defRPr>
      </a:lvl8pPr>
      <a:lvl9pPr marL="6794489" indent="-399677" algn="l" defTabSz="1598705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1598705" rtl="0" eaLnBrk="1" latinLnBrk="0" hangingPunct="1">
        <a:defRPr kumimoji="1" sz="3100" kern="1200">
          <a:solidFill>
            <a:schemeClr val="tx1"/>
          </a:solidFill>
          <a:latin typeface="+mn-lt"/>
          <a:ea typeface="+mn-ea"/>
          <a:cs typeface="+mn-cs"/>
        </a:defRPr>
      </a:lvl1pPr>
      <a:lvl2pPr marL="799352" algn="l" defTabSz="1598705" rtl="0" eaLnBrk="1" latinLnBrk="0" hangingPunct="1">
        <a:defRPr kumimoji="1" sz="3100" kern="1200">
          <a:solidFill>
            <a:schemeClr val="tx1"/>
          </a:solidFill>
          <a:latin typeface="+mn-lt"/>
          <a:ea typeface="+mn-ea"/>
          <a:cs typeface="+mn-cs"/>
        </a:defRPr>
      </a:lvl2pPr>
      <a:lvl3pPr marL="1598705" algn="l" defTabSz="1598705" rtl="0" eaLnBrk="1" latinLnBrk="0" hangingPunct="1">
        <a:defRPr kumimoji="1" sz="3100" kern="1200">
          <a:solidFill>
            <a:schemeClr val="tx1"/>
          </a:solidFill>
          <a:latin typeface="+mn-lt"/>
          <a:ea typeface="+mn-ea"/>
          <a:cs typeface="+mn-cs"/>
        </a:defRPr>
      </a:lvl3pPr>
      <a:lvl4pPr marL="2398057" algn="l" defTabSz="1598705" rtl="0" eaLnBrk="1" latinLnBrk="0" hangingPunct="1">
        <a:defRPr kumimoji="1" sz="3100" kern="1200">
          <a:solidFill>
            <a:schemeClr val="tx1"/>
          </a:solidFill>
          <a:latin typeface="+mn-lt"/>
          <a:ea typeface="+mn-ea"/>
          <a:cs typeface="+mn-cs"/>
        </a:defRPr>
      </a:lvl4pPr>
      <a:lvl5pPr marL="3197408" algn="l" defTabSz="1598705" rtl="0" eaLnBrk="1" latinLnBrk="0" hangingPunct="1">
        <a:defRPr kumimoji="1" sz="3100" kern="1200">
          <a:solidFill>
            <a:schemeClr val="tx1"/>
          </a:solidFill>
          <a:latin typeface="+mn-lt"/>
          <a:ea typeface="+mn-ea"/>
          <a:cs typeface="+mn-cs"/>
        </a:defRPr>
      </a:lvl5pPr>
      <a:lvl6pPr marL="3996760" algn="l" defTabSz="1598705" rtl="0" eaLnBrk="1" latinLnBrk="0" hangingPunct="1">
        <a:defRPr kumimoji="1" sz="3100" kern="1200">
          <a:solidFill>
            <a:schemeClr val="tx1"/>
          </a:solidFill>
          <a:latin typeface="+mn-lt"/>
          <a:ea typeface="+mn-ea"/>
          <a:cs typeface="+mn-cs"/>
        </a:defRPr>
      </a:lvl6pPr>
      <a:lvl7pPr marL="4796107" algn="l" defTabSz="1598705" rtl="0" eaLnBrk="1" latinLnBrk="0" hangingPunct="1">
        <a:defRPr kumimoji="1" sz="3100" kern="1200">
          <a:solidFill>
            <a:schemeClr val="tx1"/>
          </a:solidFill>
          <a:latin typeface="+mn-lt"/>
          <a:ea typeface="+mn-ea"/>
          <a:cs typeface="+mn-cs"/>
        </a:defRPr>
      </a:lvl7pPr>
      <a:lvl8pPr marL="5595461" algn="l" defTabSz="1598705" rtl="0" eaLnBrk="1" latinLnBrk="0" hangingPunct="1">
        <a:defRPr kumimoji="1" sz="3100" kern="1200">
          <a:solidFill>
            <a:schemeClr val="tx1"/>
          </a:solidFill>
          <a:latin typeface="+mn-lt"/>
          <a:ea typeface="+mn-ea"/>
          <a:cs typeface="+mn-cs"/>
        </a:defRPr>
      </a:lvl8pPr>
      <a:lvl9pPr marL="6394814" algn="l" defTabSz="1598705" rtl="0" eaLnBrk="1" latinLnBrk="0" hangingPunct="1">
        <a:defRPr kumimoji="1" sz="3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image" Target="../media/image20.png"/><Relationship Id="rId7" Type="http://schemas.openxmlformats.org/officeDocument/2006/relationships/image" Target="../media/image24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23.png"/><Relationship Id="rId11" Type="http://schemas.openxmlformats.org/officeDocument/2006/relationships/image" Target="../media/image28.png"/><Relationship Id="rId5" Type="http://schemas.openxmlformats.org/officeDocument/2006/relationships/image" Target="../media/image22.png"/><Relationship Id="rId10" Type="http://schemas.openxmlformats.org/officeDocument/2006/relationships/image" Target="../media/image27.png"/><Relationship Id="rId4" Type="http://schemas.openxmlformats.org/officeDocument/2006/relationships/image" Target="../media/image21.png"/><Relationship Id="rId9" Type="http://schemas.openxmlformats.org/officeDocument/2006/relationships/image" Target="../media/image2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11.png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9119" y="2827524"/>
            <a:ext cx="10620921" cy="3705416"/>
          </a:xfrm>
          <a:prstGeom prst="rect">
            <a:avLst/>
          </a:prstGeom>
        </p:spPr>
      </p:pic>
      <p:pic>
        <p:nvPicPr>
          <p:cNvPr id="10" name="図 9" descr="6363-01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43668" y="8177162"/>
            <a:ext cx="5686425" cy="1114425"/>
          </a:xfrm>
          <a:prstGeom prst="rect">
            <a:avLst/>
          </a:prstGeom>
        </p:spPr>
      </p:pic>
      <p:pic>
        <p:nvPicPr>
          <p:cNvPr id="33" name="図 32" descr="4444-01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8613" y="8003643"/>
            <a:ext cx="3543300" cy="1352550"/>
          </a:xfrm>
          <a:prstGeom prst="rect">
            <a:avLst/>
          </a:prstGeom>
        </p:spPr>
      </p:pic>
      <p:pic>
        <p:nvPicPr>
          <p:cNvPr id="32" name="図 31" descr="4444-01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0930" y="8003643"/>
            <a:ext cx="3543300" cy="1352550"/>
          </a:xfrm>
          <a:prstGeom prst="rect">
            <a:avLst/>
          </a:prstGeom>
        </p:spPr>
      </p:pic>
      <p:pic>
        <p:nvPicPr>
          <p:cNvPr id="7" name="図 6" descr="4444-01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7550" y="8003643"/>
            <a:ext cx="3543300" cy="1352550"/>
          </a:xfrm>
          <a:prstGeom prst="rect">
            <a:avLst/>
          </a:prstGeom>
        </p:spPr>
      </p:pic>
      <p:pic>
        <p:nvPicPr>
          <p:cNvPr id="9" name="図 8" descr="5151-01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965" y="6630182"/>
            <a:ext cx="10820400" cy="1352550"/>
          </a:xfrm>
          <a:prstGeom prst="rect">
            <a:avLst/>
          </a:prstGeom>
        </p:spPr>
      </p:pic>
      <p:sp>
        <p:nvSpPr>
          <p:cNvPr id="8" name="テキスト ボックス 7"/>
          <p:cNvSpPr txBox="1"/>
          <p:nvPr/>
        </p:nvSpPr>
        <p:spPr>
          <a:xfrm>
            <a:off x="12168620" y="1480036"/>
            <a:ext cx="5795277" cy="1075166"/>
          </a:xfrm>
          <a:prstGeom prst="rect">
            <a:avLst/>
          </a:prstGeom>
          <a:noFill/>
          <a:effectLst>
            <a:glow rad="63500">
              <a:srgbClr val="009D62">
                <a:alpha val="40000"/>
              </a:srgbClr>
            </a:glow>
          </a:effectLst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10000"/>
              </a:lnSpc>
            </a:pPr>
            <a:r>
              <a:rPr lang="ja-JP" altLang="en-US" sz="3200" b="1" spc="-150" dirty="0">
                <a:ln w="53975">
                  <a:noFill/>
                </a:ln>
                <a:solidFill>
                  <a:schemeClr val="accent1"/>
                </a:solidFill>
                <a:effectLst/>
                <a:latin typeface="メイリオ"/>
                <a:ea typeface="メイリオ"/>
                <a:cs typeface="メイリオ"/>
              </a:rPr>
              <a:t>明るくて長寿命なら</a:t>
            </a:r>
          </a:p>
          <a:p>
            <a:pPr>
              <a:lnSpc>
                <a:spcPct val="110000"/>
              </a:lnSpc>
            </a:pPr>
            <a:r>
              <a:rPr lang="en-US" altLang="ja-JP" sz="3200" b="1" spc="-150" dirty="0">
                <a:ln w="53975">
                  <a:noFill/>
                </a:ln>
                <a:solidFill>
                  <a:schemeClr val="accent1"/>
                </a:solidFill>
                <a:effectLst/>
                <a:latin typeface="メイリオ"/>
                <a:ea typeface="メイリオ"/>
                <a:cs typeface="メイリオ"/>
              </a:rPr>
              <a:t>LED</a:t>
            </a:r>
            <a:r>
              <a:rPr lang="ja-JP" altLang="en-US" sz="3200" b="1" spc="-150" dirty="0">
                <a:ln w="53975">
                  <a:noFill/>
                </a:ln>
                <a:solidFill>
                  <a:schemeClr val="accent1"/>
                </a:solidFill>
                <a:effectLst/>
                <a:latin typeface="メイリオ"/>
                <a:ea typeface="メイリオ"/>
                <a:cs typeface="メイリオ"/>
              </a:rPr>
              <a:t>ヘッドライトバルブ</a:t>
            </a:r>
            <a:endParaRPr kumimoji="1" lang="ja-JP" altLang="en-US" sz="3200" b="1" spc="-150" dirty="0">
              <a:ln w="53975">
                <a:noFill/>
              </a:ln>
              <a:solidFill>
                <a:schemeClr val="accent1"/>
              </a:solidFill>
              <a:effectLst/>
              <a:latin typeface="メイリオ"/>
              <a:ea typeface="メイリオ"/>
              <a:cs typeface="メイリオ"/>
            </a:endParaRPr>
          </a:p>
        </p:txBody>
      </p:sp>
      <p:sp>
        <p:nvSpPr>
          <p:cNvPr id="11" name="テキスト ボックス 10"/>
          <p:cNvSpPr txBox="1"/>
          <p:nvPr/>
        </p:nvSpPr>
        <p:spPr>
          <a:xfrm>
            <a:off x="1917387" y="232790"/>
            <a:ext cx="898703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4000" b="1" dirty="0">
                <a:solidFill>
                  <a:schemeClr val="accent4"/>
                </a:solidFill>
                <a:latin typeface="メイリオ"/>
                <a:ea typeface="メイリオ"/>
                <a:cs typeface="メイリオ"/>
              </a:rPr>
              <a:t>LED</a:t>
            </a:r>
            <a:r>
              <a:rPr lang="ja-JP" altLang="en-US" sz="4000" b="1" dirty="0">
                <a:solidFill>
                  <a:schemeClr val="accent4"/>
                </a:solidFill>
                <a:latin typeface="メイリオ"/>
                <a:ea typeface="メイリオ"/>
                <a:cs typeface="メイリオ"/>
              </a:rPr>
              <a:t>ヘッドランプバルブ</a:t>
            </a:r>
            <a:endParaRPr kumimoji="1" lang="ja-JP" altLang="en-US" sz="4000" b="1" dirty="0">
              <a:solidFill>
                <a:schemeClr val="accent4"/>
              </a:solidFill>
              <a:latin typeface="メイリオ"/>
              <a:ea typeface="メイリオ"/>
              <a:cs typeface="メイリオ"/>
            </a:endParaRPr>
          </a:p>
        </p:txBody>
      </p:sp>
      <p:sp>
        <p:nvSpPr>
          <p:cNvPr id="13" name="テキスト ボックス 12"/>
          <p:cNvSpPr txBox="1"/>
          <p:nvPr/>
        </p:nvSpPr>
        <p:spPr>
          <a:xfrm>
            <a:off x="12184867" y="7854899"/>
            <a:ext cx="6759400" cy="22621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ja-JP" sz="1200" dirty="0">
                <a:solidFill>
                  <a:schemeClr val="bg1"/>
                </a:solidFill>
                <a:latin typeface="メイリオ"/>
                <a:ea typeface="メイリオ"/>
                <a:cs typeface="メイリオ"/>
              </a:rPr>
              <a:t>※</a:t>
            </a:r>
            <a:r>
              <a:rPr lang="ja-JP" altLang="en-US" sz="1200" dirty="0">
                <a:solidFill>
                  <a:schemeClr val="bg1"/>
                </a:solidFill>
                <a:latin typeface="メイリオ"/>
                <a:ea typeface="メイリオ"/>
                <a:cs typeface="メイリオ"/>
              </a:rPr>
              <a:t>画像はイメージです。</a:t>
            </a:r>
            <a:r>
              <a:rPr lang="en-US" altLang="ja-JP" sz="1200" dirty="0">
                <a:solidFill>
                  <a:schemeClr val="bg1"/>
                </a:solidFill>
                <a:latin typeface="メイリオ"/>
                <a:ea typeface="メイリオ"/>
                <a:cs typeface="メイリオ"/>
              </a:rPr>
              <a:t>※</a:t>
            </a:r>
            <a:r>
              <a:rPr lang="ja-JP" altLang="en-US" sz="1200" dirty="0">
                <a:solidFill>
                  <a:schemeClr val="bg1"/>
                </a:solidFill>
                <a:latin typeface="メイリオ"/>
                <a:ea typeface="メイリオ"/>
                <a:cs typeface="メイリオ"/>
              </a:rPr>
              <a:t>その他ランプとの同時交換はスタッフにお尋ねください。</a:t>
            </a:r>
          </a:p>
        </p:txBody>
      </p:sp>
      <p:sp>
        <p:nvSpPr>
          <p:cNvPr id="49" name="テキスト ボックス 48"/>
          <p:cNvSpPr txBox="1"/>
          <p:nvPr/>
        </p:nvSpPr>
        <p:spPr>
          <a:xfrm>
            <a:off x="12467411" y="6723975"/>
            <a:ext cx="2917086" cy="66172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ja-JP" altLang="en-US" sz="4300" b="1" dirty="0">
                <a:latin typeface="メイリオ"/>
                <a:ea typeface="メイリオ"/>
                <a:cs typeface="メイリオ"/>
              </a:rPr>
              <a:t>￥</a:t>
            </a:r>
            <a:r>
              <a:rPr lang="en-US" altLang="ja-JP" sz="4300" b="1" dirty="0">
                <a:latin typeface="メイリオ"/>
                <a:ea typeface="メイリオ"/>
                <a:cs typeface="メイリオ"/>
              </a:rPr>
              <a:t>0,000〜</a:t>
            </a:r>
            <a:endParaRPr kumimoji="1" lang="ja-JP" altLang="en-US" sz="4300" b="1" dirty="0">
              <a:latin typeface="メイリオ"/>
              <a:ea typeface="メイリオ"/>
              <a:cs typeface="メイリオ"/>
            </a:endParaRPr>
          </a:p>
        </p:txBody>
      </p:sp>
      <p:sp>
        <p:nvSpPr>
          <p:cNvPr id="50" name="テキスト ボックス 49"/>
          <p:cNvSpPr txBox="1"/>
          <p:nvPr/>
        </p:nvSpPr>
        <p:spPr>
          <a:xfrm>
            <a:off x="12361582" y="7319911"/>
            <a:ext cx="3455775" cy="34624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ja-JP" altLang="en-US" sz="2250" dirty="0">
                <a:latin typeface="メイリオ"/>
                <a:ea typeface="メイリオ"/>
                <a:cs typeface="メイリオ"/>
              </a:rPr>
              <a:t>（消費税抜き￥</a:t>
            </a:r>
            <a:r>
              <a:rPr lang="en-US" altLang="ja-JP" sz="2250" dirty="0">
                <a:latin typeface="メイリオ"/>
                <a:ea typeface="メイリオ"/>
                <a:cs typeface="メイリオ"/>
              </a:rPr>
              <a:t>0,000〜</a:t>
            </a:r>
            <a:r>
              <a:rPr lang="ja-JP" altLang="en-US" sz="2250" dirty="0">
                <a:latin typeface="メイリオ"/>
                <a:ea typeface="メイリオ"/>
                <a:cs typeface="メイリオ"/>
              </a:rPr>
              <a:t>）</a:t>
            </a:r>
            <a:endParaRPr kumimoji="1" lang="ja-JP" altLang="en-US" sz="2250" dirty="0">
              <a:latin typeface="メイリオ"/>
              <a:ea typeface="メイリオ"/>
              <a:cs typeface="メイリオ"/>
            </a:endParaRPr>
          </a:p>
        </p:txBody>
      </p:sp>
      <p:sp>
        <p:nvSpPr>
          <p:cNvPr id="51" name="テキスト ボックス 50"/>
          <p:cNvSpPr txBox="1"/>
          <p:nvPr/>
        </p:nvSpPr>
        <p:spPr>
          <a:xfrm>
            <a:off x="12130670" y="5886766"/>
            <a:ext cx="3850247" cy="76867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12000"/>
              </a:lnSpc>
            </a:pPr>
            <a:r>
              <a:rPr lang="en-US" altLang="ja-JP" sz="2250" dirty="0">
                <a:solidFill>
                  <a:schemeClr val="bg1"/>
                </a:solidFill>
                <a:latin typeface="メイリオ"/>
                <a:ea typeface="メイリオ"/>
                <a:cs typeface="メイリオ"/>
              </a:rPr>
              <a:t>■ </a:t>
            </a:r>
            <a:r>
              <a:rPr lang="ja-JP" altLang="en-US" sz="2250" dirty="0">
                <a:solidFill>
                  <a:schemeClr val="bg1"/>
                </a:solidFill>
                <a:latin typeface="メイリオ"/>
                <a:ea typeface="メイリオ"/>
                <a:cs typeface="メイリオ"/>
              </a:rPr>
              <a:t>ヘッドランプバルブ交換</a:t>
            </a:r>
          </a:p>
          <a:p>
            <a:pPr>
              <a:lnSpc>
                <a:spcPct val="112000"/>
              </a:lnSpc>
            </a:pPr>
            <a:r>
              <a:rPr lang="en-US" altLang="ja-JP" sz="2250" dirty="0">
                <a:solidFill>
                  <a:schemeClr val="bg1"/>
                </a:solidFill>
                <a:latin typeface="メイリオ"/>
                <a:ea typeface="メイリオ"/>
                <a:cs typeface="メイリオ"/>
              </a:rPr>
              <a:t>  </a:t>
            </a:r>
            <a:r>
              <a:rPr lang="ja-JP" altLang="en-US" sz="2250" dirty="0">
                <a:solidFill>
                  <a:schemeClr val="bg1"/>
                </a:solidFill>
                <a:latin typeface="メイリオ"/>
                <a:ea typeface="メイリオ"/>
                <a:cs typeface="メイリオ"/>
              </a:rPr>
              <a:t>（工賃込）</a:t>
            </a:r>
            <a:endParaRPr kumimoji="1" lang="ja-JP" altLang="en-US" sz="2250" dirty="0">
              <a:solidFill>
                <a:schemeClr val="bg1"/>
              </a:solidFill>
              <a:latin typeface="メイリオ"/>
              <a:ea typeface="メイリオ"/>
              <a:cs typeface="メイリオ"/>
            </a:endParaRPr>
          </a:p>
        </p:txBody>
      </p:sp>
      <p:sp>
        <p:nvSpPr>
          <p:cNvPr id="54" name="テキスト ボックス 53"/>
          <p:cNvSpPr txBox="1"/>
          <p:nvPr/>
        </p:nvSpPr>
        <p:spPr>
          <a:xfrm>
            <a:off x="12193460" y="2624535"/>
            <a:ext cx="5680472" cy="210185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ja-JP" sz="2200" dirty="0">
                <a:solidFill>
                  <a:schemeClr val="bg1"/>
                </a:solidFill>
                <a:latin typeface="メイリオ"/>
                <a:ea typeface="メイリオ"/>
                <a:cs typeface="メイリオ"/>
              </a:rPr>
              <a:t>LED</a:t>
            </a:r>
            <a:r>
              <a:rPr lang="ja-JP" altLang="en-US" sz="2200" spc="300" dirty="0">
                <a:solidFill>
                  <a:schemeClr val="bg1"/>
                </a:solidFill>
                <a:latin typeface="メイリオ"/>
                <a:ea typeface="メイリオ"/>
                <a:cs typeface="メイリオ"/>
              </a:rPr>
              <a:t>バルブに</a:t>
            </a:r>
            <a:r>
              <a:rPr lang="ja-JP" altLang="en-US" sz="2200" spc="100" dirty="0">
                <a:solidFill>
                  <a:schemeClr val="bg1"/>
                </a:solidFill>
                <a:latin typeface="メイリオ"/>
                <a:ea typeface="メイリオ"/>
                <a:cs typeface="メイリオ"/>
              </a:rPr>
              <a:t>交換すると左記のように明る</a:t>
            </a:r>
            <a:r>
              <a:rPr lang="ja-JP" altLang="en-US" sz="2200" dirty="0">
                <a:solidFill>
                  <a:schemeClr val="bg1"/>
                </a:solidFill>
                <a:latin typeface="メイリオ"/>
                <a:ea typeface="メイリオ"/>
                <a:cs typeface="メイリオ"/>
              </a:rPr>
              <a:t>く</a:t>
            </a:r>
            <a:r>
              <a:rPr lang="ja-JP" altLang="en-US" sz="2200" spc="100" dirty="0">
                <a:solidFill>
                  <a:schemeClr val="bg1"/>
                </a:solidFill>
                <a:latin typeface="メイリオ"/>
                <a:ea typeface="メイリオ"/>
                <a:cs typeface="メイリオ"/>
              </a:rPr>
              <a:t>なり夜道の運転も安心！ドライバーの</a:t>
            </a:r>
            <a:r>
              <a:rPr lang="ja-JP" altLang="en-US" sz="2200" dirty="0">
                <a:solidFill>
                  <a:schemeClr val="bg1"/>
                </a:solidFill>
                <a:latin typeface="メイリオ"/>
                <a:ea typeface="メイリオ"/>
                <a:cs typeface="メイリオ"/>
              </a:rPr>
              <a:t>疲労も軽減できます。</a:t>
            </a:r>
          </a:p>
          <a:p>
            <a:pPr>
              <a:lnSpc>
                <a:spcPct val="125000"/>
              </a:lnSpc>
            </a:pPr>
            <a:r>
              <a:rPr lang="ja-JP" altLang="en-US" sz="2200" dirty="0">
                <a:solidFill>
                  <a:schemeClr val="bg1"/>
                </a:solidFill>
                <a:latin typeface="メイリオ"/>
                <a:ea typeface="メイリオ"/>
                <a:cs typeface="メイリオ"/>
              </a:rPr>
              <a:t>また</a:t>
            </a:r>
            <a:r>
              <a:rPr lang="ja-JP" altLang="en-US" sz="2200" spc="-1000" dirty="0">
                <a:solidFill>
                  <a:schemeClr val="bg1"/>
                </a:solidFill>
                <a:latin typeface="メイリオ"/>
                <a:ea typeface="メイリオ"/>
                <a:cs typeface="メイリオ"/>
              </a:rPr>
              <a:t>、</a:t>
            </a:r>
            <a:r>
              <a:rPr lang="ja-JP" altLang="en-US" sz="2200" spc="100" dirty="0">
                <a:solidFill>
                  <a:schemeClr val="bg1"/>
                </a:solidFill>
                <a:latin typeface="メイリオ"/>
                <a:ea typeface="メイリオ"/>
                <a:cs typeface="メイリオ"/>
              </a:rPr>
              <a:t>ハロゲンバルブに比べ長寿命のため</a:t>
            </a:r>
            <a:r>
              <a:rPr lang="ja-JP" altLang="en-US" sz="2200" dirty="0">
                <a:solidFill>
                  <a:schemeClr val="bg1"/>
                </a:solidFill>
                <a:latin typeface="メイリオ"/>
                <a:ea typeface="メイリオ"/>
                <a:cs typeface="メイリオ"/>
              </a:rPr>
              <a:t>、メンテナンスの手間を軽減できです。</a:t>
            </a:r>
            <a:endParaRPr kumimoji="1" lang="ja-JP" altLang="en-US" sz="2200" dirty="0">
              <a:solidFill>
                <a:schemeClr val="bg1"/>
              </a:solidFill>
              <a:latin typeface="メイリオ"/>
              <a:ea typeface="メイリオ"/>
              <a:cs typeface="メイリオ"/>
            </a:endParaRPr>
          </a:p>
        </p:txBody>
      </p:sp>
      <p:sp>
        <p:nvSpPr>
          <p:cNvPr id="56" name="テキスト ボックス 55"/>
          <p:cNvSpPr txBox="1"/>
          <p:nvPr/>
        </p:nvSpPr>
        <p:spPr>
          <a:xfrm>
            <a:off x="511236" y="1437120"/>
            <a:ext cx="10581065" cy="621324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spAutoFit/>
          </a:bodyPr>
          <a:lstStyle/>
          <a:p>
            <a:pPr>
              <a:lnSpc>
                <a:spcPct val="125000"/>
              </a:lnSpc>
            </a:pPr>
            <a:r>
              <a:rPr lang="ja-JP" altLang="en-US" sz="3400" spc="-150" dirty="0">
                <a:latin typeface="メイリオ"/>
                <a:ea typeface="メイリオ"/>
                <a:cs typeface="メイリオ"/>
              </a:rPr>
              <a:t>ヘッドランプを明るく白</a:t>
            </a:r>
            <a:r>
              <a:rPr lang="ja-JP" altLang="en-US" sz="3400" spc="300" dirty="0">
                <a:latin typeface="メイリオ"/>
                <a:ea typeface="メイリオ"/>
                <a:cs typeface="メイリオ"/>
              </a:rPr>
              <a:t>い</a:t>
            </a:r>
            <a:r>
              <a:rPr lang="ja-JP" altLang="en-US" sz="3400" spc="-150" dirty="0">
                <a:latin typeface="メイリオ"/>
                <a:ea typeface="メイリオ"/>
                <a:cs typeface="メイリオ"/>
              </a:rPr>
              <a:t>光</a:t>
            </a:r>
            <a:r>
              <a:rPr lang="ja-JP" altLang="en-US" sz="3400" dirty="0">
                <a:latin typeface="メイリオ"/>
                <a:ea typeface="メイリオ"/>
                <a:cs typeface="メイリオ"/>
              </a:rPr>
              <a:t>の</a:t>
            </a:r>
            <a:r>
              <a:rPr lang="en-US" altLang="ja-JP" sz="3400" spc="300" dirty="0">
                <a:latin typeface="メイリオ"/>
                <a:ea typeface="メイリオ"/>
                <a:cs typeface="メイリオ"/>
              </a:rPr>
              <a:t>LED</a:t>
            </a:r>
            <a:r>
              <a:rPr lang="ja-JP" altLang="en-US" sz="3400" dirty="0">
                <a:latin typeface="メイリオ"/>
                <a:ea typeface="メイリオ"/>
                <a:cs typeface="メイリオ"/>
              </a:rPr>
              <a:t>バルブに交換で</a:t>
            </a:r>
            <a:endParaRPr kumimoji="1" lang="ja-JP" altLang="en-US" sz="3400" dirty="0">
              <a:latin typeface="メイリオ"/>
              <a:ea typeface="メイリオ"/>
              <a:cs typeface="メイリオ"/>
            </a:endParaRPr>
          </a:p>
        </p:txBody>
      </p:sp>
      <p:sp>
        <p:nvSpPr>
          <p:cNvPr id="60" name="テキスト ボックス 59"/>
          <p:cNvSpPr txBox="1"/>
          <p:nvPr/>
        </p:nvSpPr>
        <p:spPr>
          <a:xfrm>
            <a:off x="534506" y="2087605"/>
            <a:ext cx="9990144" cy="677108"/>
          </a:xfrm>
          <a:prstGeom prst="rect">
            <a:avLst/>
          </a:prstGeom>
          <a:noFill/>
          <a:effectLst>
            <a:glow rad="63500">
              <a:srgbClr val="009D62">
                <a:alpha val="40000"/>
              </a:srgbClr>
            </a:glow>
          </a:effectLst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10000"/>
              </a:lnSpc>
            </a:pPr>
            <a:r>
              <a:rPr lang="ja-JP" altLang="en-US" sz="4000" b="1" spc="300" dirty="0">
                <a:ln w="53975">
                  <a:noFill/>
                </a:ln>
                <a:solidFill>
                  <a:schemeClr val="accent1"/>
                </a:solidFill>
                <a:effectLst/>
                <a:latin typeface="メイリオ"/>
                <a:ea typeface="メイリオ"/>
                <a:cs typeface="メイリオ"/>
              </a:rPr>
              <a:t>夜道の</a:t>
            </a:r>
            <a:r>
              <a:rPr lang="ja-JP" altLang="en-US" sz="4000" b="1" dirty="0">
                <a:ln w="53975">
                  <a:noFill/>
                </a:ln>
                <a:solidFill>
                  <a:schemeClr val="accent1"/>
                </a:solidFill>
                <a:effectLst/>
                <a:latin typeface="メイリオ"/>
                <a:ea typeface="メイリオ"/>
                <a:cs typeface="メイリオ"/>
              </a:rPr>
              <a:t>ドライ</a:t>
            </a:r>
            <a:r>
              <a:rPr lang="ja-JP" altLang="en-US" sz="4000" b="1" spc="600" dirty="0">
                <a:ln w="53975">
                  <a:noFill/>
                </a:ln>
                <a:solidFill>
                  <a:schemeClr val="accent1"/>
                </a:solidFill>
                <a:effectLst/>
                <a:latin typeface="メイリオ"/>
                <a:ea typeface="メイリオ"/>
                <a:cs typeface="メイリオ"/>
              </a:rPr>
              <a:t>ブ</a:t>
            </a:r>
            <a:r>
              <a:rPr lang="ja-JP" altLang="en-US" sz="4000" b="1" dirty="0">
                <a:ln w="53975">
                  <a:noFill/>
                </a:ln>
                <a:solidFill>
                  <a:schemeClr val="accent1"/>
                </a:solidFill>
                <a:effectLst/>
                <a:latin typeface="メイリオ"/>
                <a:ea typeface="メイリオ"/>
                <a:cs typeface="メイリオ"/>
              </a:rPr>
              <a:t>をより</a:t>
            </a:r>
            <a:r>
              <a:rPr lang="ja-JP" altLang="en-US" sz="4000" b="1" spc="600" dirty="0">
                <a:ln w="53975">
                  <a:noFill/>
                </a:ln>
                <a:solidFill>
                  <a:schemeClr val="accent1"/>
                </a:solidFill>
                <a:effectLst/>
                <a:latin typeface="メイリオ"/>
                <a:ea typeface="メイリオ"/>
                <a:cs typeface="メイリオ"/>
              </a:rPr>
              <a:t>安</a:t>
            </a:r>
            <a:r>
              <a:rPr lang="ja-JP" altLang="en-US" sz="4000" b="1" spc="-150" dirty="0">
                <a:ln w="53975">
                  <a:noFill/>
                </a:ln>
                <a:solidFill>
                  <a:schemeClr val="accent1"/>
                </a:solidFill>
                <a:effectLst/>
                <a:latin typeface="メイリオ"/>
                <a:ea typeface="メイリオ"/>
                <a:cs typeface="メイリオ"/>
              </a:rPr>
              <a:t>全</a:t>
            </a:r>
            <a:r>
              <a:rPr lang="ja-JP" altLang="en-US" sz="4000" b="1" spc="-300" dirty="0">
                <a:ln w="53975">
                  <a:noFill/>
                </a:ln>
                <a:solidFill>
                  <a:schemeClr val="accent1"/>
                </a:solidFill>
                <a:effectLst/>
                <a:latin typeface="メイリオ"/>
                <a:ea typeface="メイリオ"/>
                <a:cs typeface="メイリオ"/>
              </a:rPr>
              <a:t>・</a:t>
            </a:r>
            <a:r>
              <a:rPr lang="ja-JP" altLang="en-US" sz="4000" b="1" spc="300" dirty="0">
                <a:ln w="53975">
                  <a:noFill/>
                </a:ln>
                <a:solidFill>
                  <a:schemeClr val="accent1"/>
                </a:solidFill>
                <a:effectLst/>
                <a:latin typeface="メイリオ"/>
                <a:ea typeface="メイリオ"/>
                <a:cs typeface="メイリオ"/>
              </a:rPr>
              <a:t>快適</a:t>
            </a:r>
            <a:r>
              <a:rPr lang="ja-JP" altLang="en-US" sz="4000" b="1" spc="-300" dirty="0">
                <a:ln w="53975">
                  <a:noFill/>
                </a:ln>
                <a:solidFill>
                  <a:schemeClr val="accent1"/>
                </a:solidFill>
                <a:effectLst/>
                <a:latin typeface="メイリオ"/>
                <a:ea typeface="メイリオ"/>
                <a:cs typeface="メイリオ"/>
              </a:rPr>
              <a:t>に</a:t>
            </a:r>
            <a:r>
              <a:rPr lang="ja-JP" altLang="en-US" sz="4000" b="1" spc="300" dirty="0">
                <a:ln w="53975">
                  <a:noFill/>
                </a:ln>
                <a:solidFill>
                  <a:schemeClr val="accent1"/>
                </a:solidFill>
                <a:effectLst/>
                <a:latin typeface="メイリオ"/>
                <a:ea typeface="メイリオ"/>
                <a:cs typeface="メイリオ"/>
              </a:rPr>
              <a:t>！</a:t>
            </a:r>
            <a:endParaRPr kumimoji="1" lang="ja-JP" altLang="en-US" sz="4000" b="1" spc="300" dirty="0">
              <a:ln w="53975">
                <a:noFill/>
              </a:ln>
              <a:solidFill>
                <a:schemeClr val="accent1"/>
              </a:solidFill>
              <a:effectLst/>
              <a:latin typeface="メイリオ"/>
              <a:ea typeface="メイリオ"/>
              <a:cs typeface="メイリオ"/>
            </a:endParaRPr>
          </a:p>
        </p:txBody>
      </p:sp>
      <p:pic>
        <p:nvPicPr>
          <p:cNvPr id="5" name="図 4" descr="4242-01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33528" y="5751050"/>
            <a:ext cx="2228850" cy="2028825"/>
          </a:xfrm>
          <a:prstGeom prst="rect">
            <a:avLst/>
          </a:prstGeom>
        </p:spPr>
      </p:pic>
      <p:sp>
        <p:nvSpPr>
          <p:cNvPr id="61" name="テキスト ボックス 60"/>
          <p:cNvSpPr txBox="1"/>
          <p:nvPr/>
        </p:nvSpPr>
        <p:spPr>
          <a:xfrm>
            <a:off x="1637475" y="7110137"/>
            <a:ext cx="6472238" cy="40011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ja-JP" altLang="en-US" sz="2600" b="1" dirty="0">
                <a:latin typeface="メイリオ"/>
                <a:ea typeface="メイリオ"/>
                <a:cs typeface="メイリオ"/>
              </a:rPr>
              <a:t>ハロゲンバルブとの明るさ比較</a:t>
            </a:r>
            <a:endParaRPr kumimoji="1" lang="ja-JP" altLang="en-US" sz="2600" b="1" dirty="0">
              <a:latin typeface="メイリオ"/>
              <a:ea typeface="メイリオ"/>
              <a:cs typeface="メイリオ"/>
            </a:endParaRPr>
          </a:p>
        </p:txBody>
      </p:sp>
      <p:pic>
        <p:nvPicPr>
          <p:cNvPr id="6" name="図 5" descr="4343-01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4678" y="6960817"/>
            <a:ext cx="657225" cy="657225"/>
          </a:xfrm>
          <a:prstGeom prst="rect">
            <a:avLst/>
          </a:prstGeom>
        </p:spPr>
      </p:pic>
      <p:pic>
        <p:nvPicPr>
          <p:cNvPr id="21" name="図 20" descr="名称未設定-4.p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295" y="8309400"/>
            <a:ext cx="657225" cy="657225"/>
          </a:xfrm>
          <a:prstGeom prst="rect">
            <a:avLst/>
          </a:prstGeom>
        </p:spPr>
      </p:pic>
      <p:sp>
        <p:nvSpPr>
          <p:cNvPr id="24" name="テキスト ボックス 23"/>
          <p:cNvSpPr txBox="1"/>
          <p:nvPr/>
        </p:nvSpPr>
        <p:spPr>
          <a:xfrm>
            <a:off x="1732900" y="8697652"/>
            <a:ext cx="2134848" cy="4154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ja-JP" altLang="en-US" sz="2600" b="1" dirty="0">
                <a:latin typeface="メイリオ"/>
                <a:ea typeface="メイリオ"/>
                <a:cs typeface="メイリオ"/>
              </a:rPr>
              <a:t>明るさ比較</a:t>
            </a:r>
            <a:endParaRPr kumimoji="1" lang="ja-JP" altLang="en-US" sz="2600" b="1" dirty="0">
              <a:latin typeface="メイリオ"/>
              <a:ea typeface="メイリオ"/>
              <a:cs typeface="メイリオ"/>
            </a:endParaRPr>
          </a:p>
        </p:txBody>
      </p:sp>
      <p:sp>
        <p:nvSpPr>
          <p:cNvPr id="57" name="テキスト ボックス 56"/>
          <p:cNvSpPr txBox="1"/>
          <p:nvPr/>
        </p:nvSpPr>
        <p:spPr>
          <a:xfrm>
            <a:off x="1617446" y="8321411"/>
            <a:ext cx="2134848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ja-JP" altLang="en-US" sz="2000" spc="-150" dirty="0">
                <a:solidFill>
                  <a:schemeClr val="bg1"/>
                </a:solidFill>
                <a:latin typeface="メイリオ"/>
                <a:ea typeface="メイリオ"/>
                <a:cs typeface="メイリオ"/>
              </a:rPr>
              <a:t>ハロゲンバルブと</a:t>
            </a:r>
            <a:endParaRPr kumimoji="1" lang="ja-JP" altLang="en-US" sz="2000" spc="-150" dirty="0">
              <a:solidFill>
                <a:schemeClr val="bg1"/>
              </a:solidFill>
              <a:latin typeface="メイリオ"/>
              <a:ea typeface="メイリオ"/>
              <a:cs typeface="メイリオ"/>
            </a:endParaRPr>
          </a:p>
        </p:txBody>
      </p:sp>
      <p:pic>
        <p:nvPicPr>
          <p:cNvPr id="26" name="図 25" descr="名称未設定-4.p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3405" y="8319022"/>
            <a:ext cx="657225" cy="657225"/>
          </a:xfrm>
          <a:prstGeom prst="rect">
            <a:avLst/>
          </a:prstGeom>
        </p:spPr>
      </p:pic>
      <p:pic>
        <p:nvPicPr>
          <p:cNvPr id="15" name="図 14" descr="名称未設定-4.p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8607" y="8309400"/>
            <a:ext cx="657225" cy="657225"/>
          </a:xfrm>
          <a:prstGeom prst="rect">
            <a:avLst/>
          </a:prstGeom>
        </p:spPr>
      </p:pic>
      <p:sp>
        <p:nvSpPr>
          <p:cNvPr id="19" name="テキスト ボックス 18"/>
          <p:cNvSpPr txBox="1"/>
          <p:nvPr/>
        </p:nvSpPr>
        <p:spPr>
          <a:xfrm>
            <a:off x="5515856" y="8697653"/>
            <a:ext cx="1950244" cy="40011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ja-JP" altLang="en-US" sz="2600" b="1" dirty="0">
                <a:latin typeface="メイリオ"/>
                <a:ea typeface="メイリオ"/>
                <a:cs typeface="メイリオ"/>
              </a:rPr>
              <a:t>長寿命！</a:t>
            </a:r>
            <a:endParaRPr kumimoji="1" lang="ja-JP" altLang="en-US" sz="2600" b="1" dirty="0">
              <a:latin typeface="メイリオ"/>
              <a:ea typeface="メイリオ"/>
              <a:cs typeface="メイリオ"/>
            </a:endParaRPr>
          </a:p>
        </p:txBody>
      </p:sp>
      <p:sp>
        <p:nvSpPr>
          <p:cNvPr id="27" name="テキスト ボックス 26"/>
          <p:cNvSpPr txBox="1"/>
          <p:nvPr/>
        </p:nvSpPr>
        <p:spPr>
          <a:xfrm>
            <a:off x="8643202" y="8697651"/>
            <a:ext cx="2642540" cy="40011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ja-JP" altLang="en-US" sz="2600" b="1" dirty="0">
                <a:latin typeface="メイリオ"/>
                <a:ea typeface="メイリオ"/>
                <a:cs typeface="メイリオ"/>
              </a:rPr>
              <a:t>ドレスアップ！</a:t>
            </a:r>
            <a:endParaRPr kumimoji="1" lang="ja-JP" altLang="en-US" sz="2600" b="1" dirty="0">
              <a:latin typeface="メイリオ"/>
              <a:ea typeface="メイリオ"/>
              <a:cs typeface="メイリオ"/>
            </a:endParaRPr>
          </a:p>
        </p:txBody>
      </p:sp>
      <p:sp>
        <p:nvSpPr>
          <p:cNvPr id="58" name="テキスト ボックス 57"/>
          <p:cNvSpPr txBox="1"/>
          <p:nvPr/>
        </p:nvSpPr>
        <p:spPr>
          <a:xfrm>
            <a:off x="5004130" y="8321411"/>
            <a:ext cx="2471591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ja-JP" altLang="en-US" sz="2000" spc="-150" dirty="0">
                <a:solidFill>
                  <a:schemeClr val="bg1"/>
                </a:solidFill>
                <a:latin typeface="メイリオ"/>
                <a:ea typeface="メイリオ"/>
                <a:cs typeface="メイリオ"/>
              </a:rPr>
              <a:t>ハロゲンバルブに比べ</a:t>
            </a:r>
          </a:p>
        </p:txBody>
      </p:sp>
      <p:sp>
        <p:nvSpPr>
          <p:cNvPr id="59" name="テキスト ボックス 58"/>
          <p:cNvSpPr txBox="1"/>
          <p:nvPr/>
        </p:nvSpPr>
        <p:spPr>
          <a:xfrm>
            <a:off x="8679452" y="8321410"/>
            <a:ext cx="2654855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ja-JP" altLang="en-US" sz="2000" spc="-300" dirty="0">
                <a:solidFill>
                  <a:schemeClr val="bg1"/>
                </a:solidFill>
                <a:latin typeface="メイリオ"/>
                <a:ea typeface="メイリオ"/>
                <a:cs typeface="メイリオ"/>
              </a:rPr>
              <a:t>フロント</a:t>
            </a:r>
            <a:r>
              <a:rPr lang="ja-JP" altLang="en-US" sz="2000" spc="-900" dirty="0">
                <a:solidFill>
                  <a:schemeClr val="bg1"/>
                </a:solidFill>
                <a:latin typeface="メイリオ"/>
                <a:ea typeface="メイリオ"/>
                <a:cs typeface="メイリオ"/>
              </a:rPr>
              <a:t>、</a:t>
            </a:r>
            <a:r>
              <a:rPr lang="ja-JP" altLang="en-US" sz="2000" spc="-300" dirty="0">
                <a:solidFill>
                  <a:schemeClr val="bg1"/>
                </a:solidFill>
                <a:latin typeface="メイリオ"/>
                <a:ea typeface="メイリオ"/>
                <a:cs typeface="メイリオ"/>
              </a:rPr>
              <a:t>リ</a:t>
            </a:r>
            <a:r>
              <a:rPr lang="ja-JP" altLang="en-US" sz="2000" spc="-600" dirty="0">
                <a:solidFill>
                  <a:schemeClr val="bg1"/>
                </a:solidFill>
                <a:latin typeface="メイリオ"/>
                <a:ea typeface="メイリオ"/>
                <a:cs typeface="メイリオ"/>
              </a:rPr>
              <a:t>ア</a:t>
            </a:r>
            <a:r>
              <a:rPr lang="ja-JP" altLang="en-US" sz="2000" spc="-800" dirty="0">
                <a:solidFill>
                  <a:schemeClr val="bg1"/>
                </a:solidFill>
                <a:latin typeface="メイリオ"/>
                <a:ea typeface="メイリオ"/>
                <a:cs typeface="メイリオ"/>
              </a:rPr>
              <a:t>、</a:t>
            </a:r>
            <a:r>
              <a:rPr lang="ja-JP" altLang="en-US" sz="2000" spc="-150" dirty="0">
                <a:solidFill>
                  <a:schemeClr val="bg1"/>
                </a:solidFill>
                <a:latin typeface="メイリオ"/>
                <a:ea typeface="メイリオ"/>
                <a:cs typeface="メイリオ"/>
              </a:rPr>
              <a:t>室内を</a:t>
            </a:r>
          </a:p>
        </p:txBody>
      </p:sp>
      <p:pic>
        <p:nvPicPr>
          <p:cNvPr id="28" name="図 27" descr="名称未設定-6.png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02942" y="8485433"/>
            <a:ext cx="558596" cy="558596"/>
          </a:xfrm>
          <a:prstGeom prst="rect">
            <a:avLst/>
          </a:prstGeom>
        </p:spPr>
      </p:pic>
      <p:sp>
        <p:nvSpPr>
          <p:cNvPr id="30" name="テキスト ボックス 29"/>
          <p:cNvSpPr txBox="1"/>
          <p:nvPr/>
        </p:nvSpPr>
        <p:spPr>
          <a:xfrm>
            <a:off x="13696923" y="8374562"/>
            <a:ext cx="3487647" cy="4385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2250" b="1" spc="100" dirty="0">
                <a:solidFill>
                  <a:schemeClr val="accent3"/>
                </a:solidFill>
                <a:latin typeface="メイリオ"/>
                <a:ea typeface="メイリオ"/>
                <a:cs typeface="メイリオ"/>
              </a:rPr>
              <a:t>同時施工がおすすめ！</a:t>
            </a:r>
            <a:endParaRPr kumimoji="1" lang="ja-JP" altLang="en-US" sz="2250" b="1" spc="100" dirty="0">
              <a:solidFill>
                <a:schemeClr val="accent3"/>
              </a:solidFill>
              <a:latin typeface="メイリオ"/>
              <a:ea typeface="メイリオ"/>
              <a:cs typeface="メイリオ"/>
            </a:endParaRPr>
          </a:p>
        </p:txBody>
      </p:sp>
      <p:sp>
        <p:nvSpPr>
          <p:cNvPr id="31" name="テキスト ボックス 30"/>
          <p:cNvSpPr txBox="1"/>
          <p:nvPr/>
        </p:nvSpPr>
        <p:spPr>
          <a:xfrm>
            <a:off x="13623708" y="8722915"/>
            <a:ext cx="4204491" cy="41165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3400"/>
              </a:lnSpc>
            </a:pPr>
            <a:r>
              <a:rPr lang="ja-JP" altLang="en-US" sz="2200" b="1" dirty="0">
                <a:solidFill>
                  <a:schemeClr val="accent4"/>
                </a:solidFill>
                <a:latin typeface="メイリオ"/>
                <a:ea typeface="メイリオ"/>
                <a:cs typeface="メイリオ"/>
              </a:rPr>
              <a:t>ヘッドライトコート </a:t>
            </a:r>
            <a:r>
              <a:rPr lang="en-US" altLang="ja-JP" sz="2200" b="1" dirty="0">
                <a:solidFill>
                  <a:schemeClr val="accent4"/>
                </a:solidFill>
                <a:latin typeface="メイリオ"/>
                <a:ea typeface="メイリオ"/>
                <a:cs typeface="メイリオ"/>
              </a:rPr>
              <a:t>PRO</a:t>
            </a:r>
          </a:p>
        </p:txBody>
      </p:sp>
      <p:pic>
        <p:nvPicPr>
          <p:cNvPr id="35" name="図 34" descr="8888-06.png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17758" y="1526517"/>
            <a:ext cx="190500" cy="7715250"/>
          </a:xfrm>
          <a:prstGeom prst="rect">
            <a:avLst/>
          </a:prstGeom>
        </p:spPr>
      </p:pic>
      <p:sp>
        <p:nvSpPr>
          <p:cNvPr id="34" name="角丸四角形 33"/>
          <p:cNvSpPr/>
          <p:nvPr/>
        </p:nvSpPr>
        <p:spPr>
          <a:xfrm>
            <a:off x="1964816" y="5992054"/>
            <a:ext cx="2422564" cy="439387"/>
          </a:xfrm>
          <a:prstGeom prst="roundRect">
            <a:avLst>
              <a:gd name="adj" fmla="val 40197"/>
            </a:avLst>
          </a:prstGeom>
          <a:solidFill>
            <a:schemeClr val="accent4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6" name="テキスト ボックス 35"/>
          <p:cNvSpPr txBox="1"/>
          <p:nvPr/>
        </p:nvSpPr>
        <p:spPr>
          <a:xfrm>
            <a:off x="1877998" y="6081350"/>
            <a:ext cx="2596201" cy="3385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ja-JP" altLang="en-US" sz="2200" b="1" dirty="0">
                <a:latin typeface="メイリオ"/>
                <a:ea typeface="メイリオ"/>
                <a:cs typeface="メイリオ"/>
              </a:rPr>
              <a:t>ハロゲンバルブ</a:t>
            </a:r>
            <a:endParaRPr lang="en-US" altLang="ja-JP" sz="2200" b="1" dirty="0">
              <a:latin typeface="メイリオ"/>
              <a:ea typeface="メイリオ"/>
              <a:cs typeface="メイリオ"/>
            </a:endParaRPr>
          </a:p>
        </p:txBody>
      </p:sp>
      <p:sp>
        <p:nvSpPr>
          <p:cNvPr id="37" name="角丸四角形 36"/>
          <p:cNvSpPr/>
          <p:nvPr/>
        </p:nvSpPr>
        <p:spPr>
          <a:xfrm>
            <a:off x="7212572" y="5982529"/>
            <a:ext cx="2422564" cy="439387"/>
          </a:xfrm>
          <a:prstGeom prst="roundRect">
            <a:avLst>
              <a:gd name="adj" fmla="val 40197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8" name="テキスト ボックス 37"/>
          <p:cNvSpPr txBox="1"/>
          <p:nvPr/>
        </p:nvSpPr>
        <p:spPr>
          <a:xfrm>
            <a:off x="7292011" y="6071824"/>
            <a:ext cx="2263687" cy="338554"/>
          </a:xfrm>
          <a:prstGeom prst="rect">
            <a:avLst/>
          </a:prstGeom>
          <a:noFill/>
          <a:effectLst>
            <a:glow rad="127000">
              <a:schemeClr val="accent1"/>
            </a:glow>
          </a:effectLst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altLang="ja-JP" sz="2200" b="1" dirty="0">
                <a:solidFill>
                  <a:schemeClr val="accent4"/>
                </a:solidFill>
                <a:latin typeface="メイリオ"/>
                <a:ea typeface="メイリオ"/>
                <a:cs typeface="メイリオ"/>
              </a:rPr>
              <a:t>LED</a:t>
            </a:r>
            <a:r>
              <a:rPr lang="ja-JP" altLang="en-US" sz="2200" b="1" dirty="0">
                <a:solidFill>
                  <a:schemeClr val="accent4"/>
                </a:solidFill>
                <a:latin typeface="メイリオ"/>
                <a:ea typeface="メイリオ"/>
                <a:cs typeface="メイリオ"/>
              </a:rPr>
              <a:t>バルブ</a:t>
            </a:r>
            <a:endParaRPr lang="en-US" altLang="ja-JP" sz="2200" b="1" dirty="0">
              <a:solidFill>
                <a:schemeClr val="accent4"/>
              </a:solidFill>
              <a:latin typeface="メイリオ"/>
              <a:ea typeface="メイリオ"/>
              <a:cs typeface="メイリオ"/>
            </a:endParaRPr>
          </a:p>
        </p:txBody>
      </p:sp>
    </p:spTree>
    <p:extLst>
      <p:ext uri="{BB962C8B-B14F-4D97-AF65-F5344CB8AC3E}">
        <p14:creationId xmlns:p14="http://schemas.microsoft.com/office/powerpoint/2010/main" val="220204439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正方形/長方形 18"/>
          <p:cNvSpPr/>
          <p:nvPr/>
        </p:nvSpPr>
        <p:spPr>
          <a:xfrm>
            <a:off x="894154" y="5319266"/>
            <a:ext cx="647937" cy="2656465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" name="正方形/長方形 4"/>
          <p:cNvSpPr/>
          <p:nvPr/>
        </p:nvSpPr>
        <p:spPr>
          <a:xfrm>
            <a:off x="894154" y="2371380"/>
            <a:ext cx="647937" cy="2656465"/>
          </a:xfrm>
          <a:prstGeom prst="rect">
            <a:avLst/>
          </a:prstGeom>
          <a:solidFill>
            <a:srgbClr val="32323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" name="テキスト ボックス 2"/>
          <p:cNvSpPr txBox="1"/>
          <p:nvPr/>
        </p:nvSpPr>
        <p:spPr>
          <a:xfrm>
            <a:off x="1051228" y="2357221"/>
            <a:ext cx="346249" cy="2655480"/>
          </a:xfrm>
          <a:prstGeom prst="rect">
            <a:avLst/>
          </a:prstGeom>
          <a:noFill/>
        </p:spPr>
        <p:txBody>
          <a:bodyPr vert="eaVert" wrap="square" lIns="0" tIns="0" rIns="0" bIns="0" rtlCol="0">
            <a:spAutoFit/>
          </a:bodyPr>
          <a:lstStyle/>
          <a:p>
            <a:pPr algn="ctr"/>
            <a:r>
              <a:rPr lang="ja-JP" altLang="en-US" sz="2250" b="1" dirty="0">
                <a:solidFill>
                  <a:schemeClr val="accent4"/>
                </a:solidFill>
                <a:latin typeface="メイリオ"/>
                <a:ea typeface="メイリオ"/>
                <a:cs typeface="メイリオ"/>
              </a:rPr>
              <a:t>ハロゲンバルブ</a:t>
            </a:r>
            <a:endParaRPr kumimoji="1" lang="ja-JP" altLang="en-US" sz="2250" b="1" dirty="0">
              <a:solidFill>
                <a:schemeClr val="accent4"/>
              </a:solidFill>
              <a:latin typeface="メイリオ"/>
              <a:ea typeface="メイリオ"/>
              <a:cs typeface="メイリオ"/>
            </a:endParaRPr>
          </a:p>
        </p:txBody>
      </p:sp>
      <p:sp>
        <p:nvSpPr>
          <p:cNvPr id="12" name="テキスト ボックス 11"/>
          <p:cNvSpPr txBox="1"/>
          <p:nvPr/>
        </p:nvSpPr>
        <p:spPr>
          <a:xfrm>
            <a:off x="1914409" y="227130"/>
            <a:ext cx="898703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4000" b="1" spc="110" dirty="0">
                <a:solidFill>
                  <a:schemeClr val="accent4"/>
                </a:solidFill>
                <a:latin typeface="メイリオ"/>
                <a:ea typeface="メイリオ"/>
                <a:cs typeface="メイリオ"/>
              </a:rPr>
              <a:t>ハロゲンバルブと明るさ比較</a:t>
            </a:r>
            <a:r>
              <a:rPr lang="en-US" altLang="ja-JP" sz="4000" b="1" spc="110" dirty="0">
                <a:solidFill>
                  <a:schemeClr val="accent4"/>
                </a:solidFill>
                <a:latin typeface="メイリオ"/>
                <a:ea typeface="メイリオ"/>
                <a:cs typeface="メイリオ"/>
              </a:rPr>
              <a:t>!</a:t>
            </a:r>
            <a:endParaRPr kumimoji="1" lang="ja-JP" altLang="en-US" sz="4000" b="1" spc="110" dirty="0">
              <a:solidFill>
                <a:schemeClr val="accent4"/>
              </a:solidFill>
              <a:latin typeface="メイリオ"/>
              <a:ea typeface="メイリオ"/>
              <a:cs typeface="メイリオ"/>
            </a:endParaRPr>
          </a:p>
        </p:txBody>
      </p:sp>
      <p:sp>
        <p:nvSpPr>
          <p:cNvPr id="13" name="テキスト ボックス 12"/>
          <p:cNvSpPr txBox="1"/>
          <p:nvPr/>
        </p:nvSpPr>
        <p:spPr>
          <a:xfrm>
            <a:off x="13675907" y="208627"/>
            <a:ext cx="447344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2600" b="1" dirty="0">
                <a:solidFill>
                  <a:schemeClr val="accent4"/>
                </a:solidFill>
                <a:latin typeface="メイリオ"/>
                <a:ea typeface="メイリオ"/>
                <a:cs typeface="メイリオ"/>
              </a:rPr>
              <a:t>LED</a:t>
            </a:r>
            <a:r>
              <a:rPr lang="ja-JP" altLang="en-US" sz="2600" b="1" dirty="0">
                <a:solidFill>
                  <a:schemeClr val="accent4"/>
                </a:solidFill>
                <a:latin typeface="メイリオ"/>
                <a:ea typeface="メイリオ"/>
                <a:cs typeface="メイリオ"/>
              </a:rPr>
              <a:t>ヘッドランプバルブ</a:t>
            </a:r>
            <a:endParaRPr kumimoji="1" lang="ja-JP" altLang="en-US" sz="2600" b="1" spc="300" dirty="0">
              <a:solidFill>
                <a:schemeClr val="accent4"/>
              </a:solidFill>
              <a:latin typeface="メイリオ"/>
              <a:ea typeface="メイリオ"/>
              <a:cs typeface="メイリオ"/>
            </a:endParaRPr>
          </a:p>
        </p:txBody>
      </p:sp>
      <p:sp>
        <p:nvSpPr>
          <p:cNvPr id="10" name="テキスト ボックス 9"/>
          <p:cNvSpPr txBox="1"/>
          <p:nvPr/>
        </p:nvSpPr>
        <p:spPr>
          <a:xfrm>
            <a:off x="916246" y="9223283"/>
            <a:ext cx="16016078" cy="25449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ja-JP" sz="1350" dirty="0">
                <a:latin typeface="メイリオ"/>
                <a:ea typeface="メイリオ"/>
                <a:cs typeface="メイリオ"/>
              </a:rPr>
              <a:t>※</a:t>
            </a:r>
            <a:r>
              <a:rPr lang="ja-JP" altLang="en-US" sz="1350" dirty="0">
                <a:latin typeface="メイリオ"/>
                <a:ea typeface="メイリオ"/>
                <a:cs typeface="メイリオ"/>
              </a:rPr>
              <a:t>映像・画像はイメージです。実際のものとは異なって見える場合があります。</a:t>
            </a:r>
          </a:p>
        </p:txBody>
      </p:sp>
      <p:sp>
        <p:nvSpPr>
          <p:cNvPr id="11" name="テキスト ボックス 10"/>
          <p:cNvSpPr txBox="1"/>
          <p:nvPr/>
        </p:nvSpPr>
        <p:spPr>
          <a:xfrm>
            <a:off x="1622085" y="8125759"/>
            <a:ext cx="5195482" cy="94897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ts val="3700"/>
              </a:lnSpc>
            </a:pPr>
            <a:r>
              <a:rPr lang="ja-JP" altLang="en-US" sz="3000" dirty="0">
                <a:latin typeface="メイリオ"/>
                <a:ea typeface="メイリオ"/>
                <a:cs typeface="メイリオ"/>
              </a:rPr>
              <a:t>センターラインが</a:t>
            </a:r>
          </a:p>
          <a:p>
            <a:pPr algn="ctr">
              <a:lnSpc>
                <a:spcPts val="3700"/>
              </a:lnSpc>
            </a:pPr>
            <a:r>
              <a:rPr lang="ja-JP" altLang="en-US" sz="3000" dirty="0">
                <a:latin typeface="メイリオ"/>
                <a:ea typeface="メイリオ"/>
                <a:cs typeface="メイリオ"/>
              </a:rPr>
              <a:t>より遠くまで確認できます</a:t>
            </a:r>
            <a:endParaRPr kumimoji="1" lang="ja-JP" altLang="en-US" sz="3000" dirty="0">
              <a:latin typeface="メイリオ"/>
              <a:ea typeface="メイリオ"/>
              <a:cs typeface="メイリオ"/>
            </a:endParaRPr>
          </a:p>
        </p:txBody>
      </p:sp>
      <p:sp>
        <p:nvSpPr>
          <p:cNvPr id="14" name="テキスト ボックス 13"/>
          <p:cNvSpPr txBox="1"/>
          <p:nvPr/>
        </p:nvSpPr>
        <p:spPr>
          <a:xfrm>
            <a:off x="6913779" y="8125759"/>
            <a:ext cx="5195482" cy="94897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ts val="3700"/>
              </a:lnSpc>
            </a:pPr>
            <a:r>
              <a:rPr lang="ja-JP" altLang="en-US" sz="3000" dirty="0">
                <a:latin typeface="メイリオ"/>
                <a:ea typeface="メイリオ"/>
                <a:cs typeface="メイリオ"/>
              </a:rPr>
              <a:t>歩行者側も明るく</a:t>
            </a:r>
          </a:p>
          <a:p>
            <a:pPr algn="ctr">
              <a:lnSpc>
                <a:spcPts val="3700"/>
              </a:lnSpc>
            </a:pPr>
            <a:r>
              <a:rPr lang="ja-JP" altLang="en-US" sz="3000" dirty="0">
                <a:latin typeface="メイリオ"/>
                <a:ea typeface="メイリオ"/>
                <a:cs typeface="メイリオ"/>
              </a:rPr>
              <a:t>ワイドに照射</a:t>
            </a:r>
            <a:endParaRPr kumimoji="1" lang="ja-JP" altLang="en-US" sz="3000" dirty="0">
              <a:latin typeface="メイリオ"/>
              <a:ea typeface="メイリオ"/>
              <a:cs typeface="メイリオ"/>
            </a:endParaRPr>
          </a:p>
        </p:txBody>
      </p:sp>
      <p:sp>
        <p:nvSpPr>
          <p:cNvPr id="16" name="テキスト ボックス 15"/>
          <p:cNvSpPr txBox="1"/>
          <p:nvPr/>
        </p:nvSpPr>
        <p:spPr>
          <a:xfrm>
            <a:off x="12195852" y="8125759"/>
            <a:ext cx="5195482" cy="94897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ts val="3700"/>
              </a:lnSpc>
            </a:pPr>
            <a:r>
              <a:rPr lang="ja-JP" altLang="en-US" sz="3000" dirty="0">
                <a:latin typeface="メイリオ"/>
                <a:ea typeface="メイリオ"/>
                <a:cs typeface="メイリオ"/>
              </a:rPr>
              <a:t>横断歩道も</a:t>
            </a:r>
          </a:p>
          <a:p>
            <a:pPr algn="ctr">
              <a:lnSpc>
                <a:spcPts val="3700"/>
              </a:lnSpc>
            </a:pPr>
            <a:r>
              <a:rPr lang="ja-JP" altLang="en-US" sz="3000" dirty="0">
                <a:latin typeface="メイリオ"/>
                <a:ea typeface="メイリオ"/>
                <a:cs typeface="メイリオ"/>
              </a:rPr>
              <a:t>ハッキリ確認</a:t>
            </a:r>
            <a:endParaRPr kumimoji="1" lang="ja-JP" altLang="en-US" sz="3000" dirty="0">
              <a:latin typeface="メイリオ"/>
              <a:ea typeface="メイリオ"/>
              <a:cs typeface="メイリオ"/>
            </a:endParaRPr>
          </a:p>
        </p:txBody>
      </p:sp>
      <p:sp>
        <p:nvSpPr>
          <p:cNvPr id="17" name="テキスト ボックス 16"/>
          <p:cNvSpPr txBox="1"/>
          <p:nvPr/>
        </p:nvSpPr>
        <p:spPr>
          <a:xfrm>
            <a:off x="911737" y="1534781"/>
            <a:ext cx="12741825" cy="677108"/>
          </a:xfrm>
          <a:prstGeom prst="rect">
            <a:avLst/>
          </a:prstGeom>
          <a:noFill/>
          <a:effectLst>
            <a:glow rad="63500">
              <a:srgbClr val="009D62">
                <a:alpha val="40000"/>
              </a:srgbClr>
            </a:glow>
          </a:effectLst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10000"/>
              </a:lnSpc>
            </a:pPr>
            <a:r>
              <a:rPr lang="ja-JP" altLang="en-US" sz="4000" b="1" dirty="0">
                <a:ln w="53975">
                  <a:noFill/>
                </a:ln>
                <a:effectLst/>
                <a:latin typeface="メイリオ"/>
                <a:ea typeface="メイリオ"/>
                <a:cs typeface="メイリオ"/>
              </a:rPr>
              <a:t>シャープな</a:t>
            </a:r>
            <a:r>
              <a:rPr lang="ja-JP" altLang="en-US" sz="4000" b="1" spc="300" dirty="0">
                <a:ln w="53975">
                  <a:noFill/>
                </a:ln>
                <a:effectLst/>
                <a:latin typeface="メイリオ"/>
                <a:ea typeface="メイリオ"/>
                <a:cs typeface="メイリオ"/>
              </a:rPr>
              <a:t>配光で快適</a:t>
            </a:r>
            <a:r>
              <a:rPr lang="ja-JP" altLang="en-US" sz="4000" b="1" spc="-300" dirty="0">
                <a:ln w="53975">
                  <a:noFill/>
                </a:ln>
                <a:effectLst/>
                <a:latin typeface="メイリオ"/>
                <a:ea typeface="メイリオ"/>
                <a:cs typeface="メイリオ"/>
              </a:rPr>
              <a:t>な</a:t>
            </a:r>
            <a:r>
              <a:rPr lang="ja-JP" altLang="en-US" sz="4000" b="1" spc="-150" dirty="0">
                <a:ln w="53975">
                  <a:noFill/>
                </a:ln>
                <a:effectLst/>
                <a:latin typeface="メイリオ"/>
                <a:ea typeface="メイリオ"/>
                <a:cs typeface="メイリオ"/>
              </a:rPr>
              <a:t>ドライビ</a:t>
            </a:r>
            <a:r>
              <a:rPr lang="ja-JP" altLang="en-US" sz="4000" b="1" spc="300" dirty="0">
                <a:ln w="53975">
                  <a:noFill/>
                </a:ln>
                <a:effectLst/>
                <a:latin typeface="メイリオ"/>
                <a:ea typeface="メイリオ"/>
                <a:cs typeface="メイリオ"/>
              </a:rPr>
              <a:t>ングを提</a:t>
            </a:r>
            <a:r>
              <a:rPr lang="ja-JP" altLang="en-US" sz="4000" b="1" dirty="0">
                <a:ln w="53975">
                  <a:noFill/>
                </a:ln>
                <a:effectLst/>
                <a:latin typeface="メイリオ"/>
                <a:ea typeface="メイリオ"/>
                <a:cs typeface="メイリオ"/>
              </a:rPr>
              <a:t>供します</a:t>
            </a:r>
            <a:r>
              <a:rPr lang="ja-JP" altLang="en-US" sz="4000" b="1" spc="300" dirty="0">
                <a:ln w="53975">
                  <a:noFill/>
                </a:ln>
                <a:effectLst/>
                <a:latin typeface="メイリオ"/>
                <a:ea typeface="メイリオ"/>
                <a:cs typeface="メイリオ"/>
              </a:rPr>
              <a:t>。</a:t>
            </a:r>
            <a:endParaRPr kumimoji="1" lang="ja-JP" altLang="en-US" sz="4000" b="1" spc="300" dirty="0">
              <a:ln w="53975">
                <a:noFill/>
              </a:ln>
              <a:effectLst/>
              <a:latin typeface="メイリオ"/>
              <a:ea typeface="メイリオ"/>
              <a:cs typeface="メイリオ"/>
            </a:endParaRPr>
          </a:p>
        </p:txBody>
      </p:sp>
      <p:sp>
        <p:nvSpPr>
          <p:cNvPr id="18" name="テキスト ボックス 17"/>
          <p:cNvSpPr txBox="1"/>
          <p:nvPr/>
        </p:nvSpPr>
        <p:spPr>
          <a:xfrm>
            <a:off x="1051228" y="5301341"/>
            <a:ext cx="346249" cy="2655480"/>
          </a:xfrm>
          <a:prstGeom prst="rect">
            <a:avLst/>
          </a:prstGeom>
          <a:noFill/>
        </p:spPr>
        <p:txBody>
          <a:bodyPr vert="eaVert" wrap="square" lIns="0" tIns="0" rIns="0" bIns="0" rtlCol="0">
            <a:spAutoFit/>
          </a:bodyPr>
          <a:lstStyle/>
          <a:p>
            <a:pPr algn="ctr"/>
            <a:r>
              <a:rPr lang="ja-JP" altLang="en-US" sz="2250" b="1" dirty="0">
                <a:solidFill>
                  <a:schemeClr val="accent4"/>
                </a:solidFill>
                <a:latin typeface="メイリオ"/>
                <a:ea typeface="メイリオ"/>
                <a:cs typeface="メイリオ"/>
              </a:rPr>
              <a:t>ＬＥＤバルブ</a:t>
            </a:r>
            <a:endParaRPr kumimoji="1" lang="ja-JP" altLang="en-US" sz="2250" b="1" dirty="0">
              <a:solidFill>
                <a:schemeClr val="accent4"/>
              </a:solidFill>
              <a:latin typeface="メイリオ"/>
              <a:ea typeface="メイリオ"/>
              <a:cs typeface="メイリオ"/>
            </a:endParaRPr>
          </a:p>
        </p:txBody>
      </p:sp>
      <p:pic>
        <p:nvPicPr>
          <p:cNvPr id="29" name="図 28" descr="1-02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4193" y="2351908"/>
            <a:ext cx="5191125" cy="2652713"/>
          </a:xfrm>
          <a:prstGeom prst="rect">
            <a:avLst/>
          </a:prstGeom>
        </p:spPr>
      </p:pic>
      <p:pic>
        <p:nvPicPr>
          <p:cNvPr id="30" name="図 29" descr="2-02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21119" y="2351908"/>
            <a:ext cx="5191125" cy="2652713"/>
          </a:xfrm>
          <a:prstGeom prst="rect">
            <a:avLst/>
          </a:prstGeom>
        </p:spPr>
      </p:pic>
      <p:pic>
        <p:nvPicPr>
          <p:cNvPr id="33" name="図 32" descr="3-01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08045" y="2351908"/>
            <a:ext cx="5191125" cy="2652713"/>
          </a:xfrm>
          <a:prstGeom prst="rect">
            <a:avLst/>
          </a:prstGeom>
        </p:spPr>
      </p:pic>
      <p:pic>
        <p:nvPicPr>
          <p:cNvPr id="37" name="図 36" descr="4-0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4193" y="5305588"/>
            <a:ext cx="5191125" cy="2652713"/>
          </a:xfrm>
          <a:prstGeom prst="rect">
            <a:avLst/>
          </a:prstGeom>
        </p:spPr>
      </p:pic>
      <p:pic>
        <p:nvPicPr>
          <p:cNvPr id="38" name="図 37" descr="5-06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21119" y="5305588"/>
            <a:ext cx="5191125" cy="2652713"/>
          </a:xfrm>
          <a:prstGeom prst="rect">
            <a:avLst/>
          </a:prstGeom>
        </p:spPr>
      </p:pic>
      <p:pic>
        <p:nvPicPr>
          <p:cNvPr id="39" name="図 38" descr="6-0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08045" y="5305588"/>
            <a:ext cx="5191125" cy="2652713"/>
          </a:xfrm>
          <a:prstGeom prst="rect">
            <a:avLst/>
          </a:prstGeom>
        </p:spPr>
      </p:pic>
      <p:sp>
        <p:nvSpPr>
          <p:cNvPr id="21" name="二等辺三角形 20"/>
          <p:cNvSpPr/>
          <p:nvPr/>
        </p:nvSpPr>
        <p:spPr>
          <a:xfrm rot="10800000">
            <a:off x="3855030" y="5090083"/>
            <a:ext cx="725010" cy="367587"/>
          </a:xfrm>
          <a:prstGeom prst="triangl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2" name="二等辺三角形 21"/>
          <p:cNvSpPr/>
          <p:nvPr/>
        </p:nvSpPr>
        <p:spPr>
          <a:xfrm rot="10800000">
            <a:off x="9146748" y="5090083"/>
            <a:ext cx="725010" cy="367587"/>
          </a:xfrm>
          <a:prstGeom prst="triangl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3" name="二等辺三角形 22"/>
          <p:cNvSpPr/>
          <p:nvPr/>
        </p:nvSpPr>
        <p:spPr>
          <a:xfrm rot="10800000">
            <a:off x="14424354" y="5090083"/>
            <a:ext cx="725010" cy="367587"/>
          </a:xfrm>
          <a:prstGeom prst="triangl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1498641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テキスト ボックス 3"/>
          <p:cNvSpPr txBox="1"/>
          <p:nvPr/>
        </p:nvSpPr>
        <p:spPr>
          <a:xfrm>
            <a:off x="11969374" y="1450418"/>
            <a:ext cx="5964531" cy="236654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15000"/>
              </a:lnSpc>
            </a:pPr>
            <a:r>
              <a:rPr lang="ja-JP" altLang="en-US" sz="4400" b="1" spc="300" dirty="0">
                <a:solidFill>
                  <a:schemeClr val="accent1"/>
                </a:solidFill>
                <a:latin typeface="メイリオ"/>
                <a:ea typeface="メイリオ"/>
                <a:cs typeface="メイリオ"/>
              </a:rPr>
              <a:t>長寿命な</a:t>
            </a:r>
            <a:r>
              <a:rPr lang="en-US" altLang="ja-JP" sz="4400" b="1" spc="300" dirty="0">
                <a:solidFill>
                  <a:schemeClr val="accent1"/>
                </a:solidFill>
                <a:latin typeface="メイリオ"/>
                <a:ea typeface="メイリオ"/>
                <a:cs typeface="メイリオ"/>
              </a:rPr>
              <a:t>LED</a:t>
            </a:r>
            <a:r>
              <a:rPr lang="ja-JP" altLang="en-US" sz="4400" b="1" spc="300" dirty="0">
                <a:solidFill>
                  <a:schemeClr val="accent1"/>
                </a:solidFill>
                <a:latin typeface="メイリオ"/>
                <a:ea typeface="メイリオ"/>
                <a:cs typeface="メイリオ"/>
              </a:rPr>
              <a:t>で</a:t>
            </a:r>
          </a:p>
          <a:p>
            <a:pPr>
              <a:lnSpc>
                <a:spcPct val="115000"/>
              </a:lnSpc>
            </a:pPr>
            <a:r>
              <a:rPr lang="ja-JP" altLang="en-US" sz="4400" b="1" dirty="0">
                <a:solidFill>
                  <a:schemeClr val="accent1"/>
                </a:solidFill>
                <a:latin typeface="メイリオ"/>
                <a:ea typeface="メイリオ"/>
                <a:cs typeface="メイリオ"/>
              </a:rPr>
              <a:t>メンテナンスの</a:t>
            </a:r>
          </a:p>
          <a:p>
            <a:pPr>
              <a:lnSpc>
                <a:spcPct val="115000"/>
              </a:lnSpc>
            </a:pPr>
            <a:r>
              <a:rPr lang="ja-JP" altLang="en-US" sz="4400" b="1" spc="300" dirty="0">
                <a:solidFill>
                  <a:schemeClr val="accent1"/>
                </a:solidFill>
                <a:latin typeface="メイリオ"/>
                <a:ea typeface="メイリオ"/>
                <a:cs typeface="メイリオ"/>
              </a:rPr>
              <a:t>手間</a:t>
            </a:r>
            <a:r>
              <a:rPr lang="ja-JP" altLang="en-US" sz="4400" b="1" dirty="0">
                <a:solidFill>
                  <a:schemeClr val="accent1"/>
                </a:solidFill>
                <a:latin typeface="メイリオ"/>
                <a:ea typeface="メイリオ"/>
                <a:cs typeface="メイリオ"/>
              </a:rPr>
              <a:t>を削減</a:t>
            </a:r>
            <a:r>
              <a:rPr lang="ja-JP" altLang="en-US" sz="4400" b="1" spc="300" dirty="0">
                <a:solidFill>
                  <a:schemeClr val="accent1"/>
                </a:solidFill>
                <a:latin typeface="メイリオ"/>
                <a:ea typeface="メイリオ"/>
                <a:cs typeface="メイリオ"/>
              </a:rPr>
              <a:t>できます</a:t>
            </a:r>
            <a:endParaRPr kumimoji="1" lang="ja-JP" altLang="en-US" sz="4400" b="1" spc="300" dirty="0">
              <a:solidFill>
                <a:schemeClr val="accent1"/>
              </a:solidFill>
              <a:latin typeface="メイリオ"/>
              <a:ea typeface="メイリオ"/>
              <a:cs typeface="メイリオ"/>
            </a:endParaRPr>
          </a:p>
        </p:txBody>
      </p:sp>
      <p:sp>
        <p:nvSpPr>
          <p:cNvPr id="6" name="テキスト ボックス 5"/>
          <p:cNvSpPr txBox="1"/>
          <p:nvPr/>
        </p:nvSpPr>
        <p:spPr>
          <a:xfrm>
            <a:off x="1251065" y="7724935"/>
            <a:ext cx="6439564" cy="54014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ja-JP" sz="1350" dirty="0">
                <a:solidFill>
                  <a:schemeClr val="bg1"/>
                </a:solidFill>
                <a:latin typeface="メイリオ"/>
                <a:ea typeface="メイリオ"/>
                <a:cs typeface="メイリオ"/>
              </a:rPr>
              <a:t>※1</a:t>
            </a:r>
            <a:r>
              <a:rPr lang="ja-JP" altLang="en-US" sz="1350" dirty="0">
                <a:solidFill>
                  <a:schemeClr val="bg1"/>
                </a:solidFill>
                <a:latin typeface="メイリオ"/>
                <a:ea typeface="メイリオ"/>
                <a:cs typeface="メイリオ"/>
              </a:rPr>
              <a:t>　ヘッドランプバルブの場合</a:t>
            </a:r>
          </a:p>
          <a:p>
            <a:pPr>
              <a:lnSpc>
                <a:spcPct val="130000"/>
              </a:lnSpc>
            </a:pPr>
            <a:r>
              <a:rPr lang="en-US" altLang="ja-JP" sz="1350" dirty="0">
                <a:solidFill>
                  <a:schemeClr val="bg1"/>
                </a:solidFill>
                <a:latin typeface="メイリオ"/>
                <a:ea typeface="メイリオ"/>
                <a:cs typeface="メイリオ"/>
              </a:rPr>
              <a:t>※2</a:t>
            </a:r>
            <a:r>
              <a:rPr lang="ja-JP" altLang="en-US" sz="1350" dirty="0">
                <a:solidFill>
                  <a:schemeClr val="bg1"/>
                </a:solidFill>
                <a:latin typeface="メイリオ"/>
                <a:ea typeface="メイリオ"/>
                <a:cs typeface="メイリオ"/>
              </a:rPr>
              <a:t>　お車の走行条件・使用環境により寿命は異なる場合があります。</a:t>
            </a:r>
            <a:endParaRPr kumimoji="1" lang="ja-JP" altLang="en-US" sz="1350" dirty="0">
              <a:solidFill>
                <a:schemeClr val="bg1"/>
              </a:solidFill>
              <a:latin typeface="メイリオ"/>
              <a:ea typeface="メイリオ"/>
              <a:cs typeface="メイリオ"/>
            </a:endParaRPr>
          </a:p>
        </p:txBody>
      </p:sp>
      <p:sp>
        <p:nvSpPr>
          <p:cNvPr id="7" name="テキスト ボックス 6"/>
          <p:cNvSpPr txBox="1"/>
          <p:nvPr/>
        </p:nvSpPr>
        <p:spPr>
          <a:xfrm>
            <a:off x="1924696" y="219941"/>
            <a:ext cx="898703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4000" b="1" spc="120" dirty="0">
                <a:solidFill>
                  <a:schemeClr val="accent4"/>
                </a:solidFill>
                <a:latin typeface="メイリオ"/>
                <a:ea typeface="メイリオ"/>
                <a:cs typeface="メイリオ"/>
              </a:rPr>
              <a:t>ハロゲンバルブに比べて長寿命</a:t>
            </a:r>
            <a:r>
              <a:rPr lang="en-US" altLang="ja-JP" sz="4000" b="1" spc="120" dirty="0">
                <a:solidFill>
                  <a:schemeClr val="accent4"/>
                </a:solidFill>
                <a:latin typeface="メイリオ"/>
                <a:ea typeface="メイリオ"/>
                <a:cs typeface="メイリオ"/>
              </a:rPr>
              <a:t>!</a:t>
            </a:r>
            <a:endParaRPr kumimoji="1" lang="ja-JP" altLang="en-US" sz="4000" b="1" spc="120" dirty="0">
              <a:solidFill>
                <a:schemeClr val="accent4"/>
              </a:solidFill>
              <a:latin typeface="メイリオ"/>
              <a:ea typeface="メイリオ"/>
              <a:cs typeface="メイリオ"/>
            </a:endParaRPr>
          </a:p>
        </p:txBody>
      </p:sp>
      <p:sp>
        <p:nvSpPr>
          <p:cNvPr id="5" name="テキスト ボックス 4"/>
          <p:cNvSpPr txBox="1"/>
          <p:nvPr/>
        </p:nvSpPr>
        <p:spPr>
          <a:xfrm>
            <a:off x="11980014" y="3927074"/>
            <a:ext cx="5721684" cy="131016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9000"/>
              </a:lnSpc>
            </a:pPr>
            <a:r>
              <a:rPr lang="ja-JP" altLang="en-US" sz="2200" dirty="0">
                <a:solidFill>
                  <a:schemeClr val="bg1"/>
                </a:solidFill>
                <a:latin typeface="メイリオ"/>
                <a:ea typeface="メイリオ"/>
                <a:cs typeface="メイリオ"/>
              </a:rPr>
              <a:t>長寿命な</a:t>
            </a:r>
            <a:r>
              <a:rPr lang="en-US" altLang="ja-JP" sz="2200" dirty="0">
                <a:solidFill>
                  <a:schemeClr val="bg1"/>
                </a:solidFill>
                <a:latin typeface="メイリオ"/>
                <a:ea typeface="メイリオ"/>
                <a:cs typeface="メイリオ"/>
              </a:rPr>
              <a:t>LED</a:t>
            </a:r>
            <a:r>
              <a:rPr lang="ja-JP" altLang="en-US" sz="2200" dirty="0">
                <a:solidFill>
                  <a:schemeClr val="bg1"/>
                </a:solidFill>
                <a:latin typeface="メイリオ"/>
                <a:ea typeface="メイリオ"/>
                <a:cs typeface="メイリオ"/>
              </a:rPr>
              <a:t>バルブは保証期間が長くて安心</a:t>
            </a:r>
          </a:p>
          <a:p>
            <a:pPr>
              <a:lnSpc>
                <a:spcPct val="129000"/>
              </a:lnSpc>
            </a:pPr>
            <a:r>
              <a:rPr lang="ja-JP" altLang="en-US" sz="2200" dirty="0">
                <a:solidFill>
                  <a:schemeClr val="bg1"/>
                </a:solidFill>
                <a:latin typeface="メイリオ"/>
                <a:ea typeface="メイリオ"/>
                <a:cs typeface="メイリオ"/>
              </a:rPr>
              <a:t>ハロゲンバルブの保証期間が</a:t>
            </a:r>
            <a:r>
              <a:rPr lang="en-US" altLang="ja-JP" sz="2200" dirty="0">
                <a:solidFill>
                  <a:schemeClr val="bg1"/>
                </a:solidFill>
                <a:latin typeface="メイリオ"/>
                <a:ea typeface="メイリオ"/>
                <a:cs typeface="メイリオ"/>
              </a:rPr>
              <a:t>1</a:t>
            </a:r>
            <a:r>
              <a:rPr lang="ja-JP" altLang="en-US" sz="2200" dirty="0">
                <a:solidFill>
                  <a:schemeClr val="bg1"/>
                </a:solidFill>
                <a:latin typeface="メイリオ"/>
                <a:ea typeface="メイリオ"/>
                <a:cs typeface="メイリオ"/>
              </a:rPr>
              <a:t>年に対し、</a:t>
            </a:r>
            <a:r>
              <a:rPr lang="en-US" altLang="ja-JP" sz="2200" dirty="0">
                <a:solidFill>
                  <a:schemeClr val="bg1"/>
                </a:solidFill>
                <a:latin typeface="メイリオ"/>
                <a:ea typeface="メイリオ"/>
                <a:cs typeface="メイリオ"/>
              </a:rPr>
              <a:t>LED</a:t>
            </a:r>
            <a:r>
              <a:rPr lang="ja-JP" altLang="en-US" sz="2200" dirty="0">
                <a:solidFill>
                  <a:schemeClr val="bg1"/>
                </a:solidFill>
                <a:latin typeface="メイリオ"/>
                <a:ea typeface="メイリオ"/>
                <a:cs typeface="メイリオ"/>
              </a:rPr>
              <a:t>バルブの保証期間は</a:t>
            </a:r>
            <a:r>
              <a:rPr lang="en-US" altLang="ja-JP" sz="2200" dirty="0">
                <a:solidFill>
                  <a:schemeClr val="bg1"/>
                </a:solidFill>
                <a:latin typeface="メイリオ"/>
                <a:ea typeface="メイリオ"/>
                <a:cs typeface="メイリオ"/>
              </a:rPr>
              <a:t>3</a:t>
            </a:r>
            <a:r>
              <a:rPr lang="ja-JP" altLang="en-US" sz="2200" dirty="0">
                <a:solidFill>
                  <a:schemeClr val="bg1"/>
                </a:solidFill>
                <a:latin typeface="メイリオ"/>
                <a:ea typeface="メイリオ"/>
                <a:cs typeface="メイリオ"/>
              </a:rPr>
              <a:t>年です</a:t>
            </a:r>
            <a:r>
              <a:rPr lang="ja-JP" altLang="en-US" sz="2200" spc="-1000" dirty="0">
                <a:solidFill>
                  <a:schemeClr val="bg1"/>
                </a:solidFill>
                <a:latin typeface="メイリオ"/>
                <a:ea typeface="メイリオ"/>
                <a:cs typeface="メイリオ"/>
              </a:rPr>
              <a:t>。</a:t>
            </a:r>
            <a:r>
              <a:rPr lang="en-US" altLang="ja-JP" sz="2200" baseline="30000" dirty="0">
                <a:solidFill>
                  <a:schemeClr val="bg1"/>
                </a:solidFill>
                <a:latin typeface="メイリオ"/>
                <a:ea typeface="メイリオ"/>
                <a:cs typeface="メイリオ"/>
              </a:rPr>
              <a:t>※2</a:t>
            </a:r>
            <a:endParaRPr kumimoji="1" lang="ja-JP" altLang="en-US" sz="2200" baseline="30000" dirty="0">
              <a:solidFill>
                <a:schemeClr val="bg1"/>
              </a:solidFill>
              <a:latin typeface="メイリオ"/>
              <a:ea typeface="メイリオ"/>
              <a:cs typeface="メイリオ"/>
            </a:endParaRPr>
          </a:p>
        </p:txBody>
      </p:sp>
      <p:pic>
        <p:nvPicPr>
          <p:cNvPr id="16" name="図 15" descr="4444-03のコピー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57050" y="5627688"/>
            <a:ext cx="6329363" cy="4086225"/>
          </a:xfrm>
          <a:prstGeom prst="rect">
            <a:avLst/>
          </a:prstGeom>
        </p:spPr>
      </p:pic>
      <p:sp>
        <p:nvSpPr>
          <p:cNvPr id="11" name="テキスト ボックス 10"/>
          <p:cNvSpPr txBox="1"/>
          <p:nvPr/>
        </p:nvSpPr>
        <p:spPr>
          <a:xfrm>
            <a:off x="13675907" y="208627"/>
            <a:ext cx="447344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2600" b="1" dirty="0">
                <a:solidFill>
                  <a:schemeClr val="accent4"/>
                </a:solidFill>
                <a:latin typeface="メイリオ"/>
                <a:ea typeface="メイリオ"/>
                <a:cs typeface="メイリオ"/>
              </a:rPr>
              <a:t>LED</a:t>
            </a:r>
            <a:r>
              <a:rPr lang="ja-JP" altLang="en-US" sz="2600" b="1" dirty="0">
                <a:solidFill>
                  <a:schemeClr val="accent4"/>
                </a:solidFill>
                <a:latin typeface="メイリオ"/>
                <a:ea typeface="メイリオ"/>
                <a:cs typeface="メイリオ"/>
              </a:rPr>
              <a:t>ヘッドランプバルブ</a:t>
            </a:r>
            <a:endParaRPr kumimoji="1" lang="ja-JP" altLang="en-US" sz="2600" b="1" spc="300" dirty="0">
              <a:solidFill>
                <a:schemeClr val="accent4"/>
              </a:solidFill>
              <a:latin typeface="メイリオ"/>
              <a:ea typeface="メイリオ"/>
              <a:cs typeface="メイリオ"/>
            </a:endParaRPr>
          </a:p>
        </p:txBody>
      </p:sp>
      <p:grpSp>
        <p:nvGrpSpPr>
          <p:cNvPr id="10" name="グループ化 9"/>
          <p:cNvGrpSpPr/>
          <p:nvPr/>
        </p:nvGrpSpPr>
        <p:grpSpPr>
          <a:xfrm>
            <a:off x="8271258" y="3445751"/>
            <a:ext cx="2052763" cy="2483591"/>
            <a:chOff x="10473748" y="2645697"/>
            <a:chExt cx="2052763" cy="2483591"/>
          </a:xfrm>
        </p:grpSpPr>
        <p:sp>
          <p:nvSpPr>
            <p:cNvPr id="12" name="円/楕円 11"/>
            <p:cNvSpPr/>
            <p:nvPr/>
          </p:nvSpPr>
          <p:spPr>
            <a:xfrm>
              <a:off x="10473748" y="2645697"/>
              <a:ext cx="2052763" cy="2052763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4" name="二等辺三角形 13"/>
            <p:cNvSpPr/>
            <p:nvPr/>
          </p:nvSpPr>
          <p:spPr>
            <a:xfrm rot="12644462">
              <a:off x="10708534" y="4257419"/>
              <a:ext cx="592003" cy="871869"/>
            </a:xfrm>
            <a:prstGeom prst="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sp>
        <p:nvSpPr>
          <p:cNvPr id="13" name="テキスト ボックス 12"/>
          <p:cNvSpPr txBox="1"/>
          <p:nvPr/>
        </p:nvSpPr>
        <p:spPr>
          <a:xfrm>
            <a:off x="7925575" y="4632220"/>
            <a:ext cx="2519517" cy="42319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ts val="3300"/>
              </a:lnSpc>
            </a:pPr>
            <a:r>
              <a:rPr kumimoji="1" lang="ja-JP" altLang="en-US" sz="8800" b="1" spc="-1000" dirty="0">
                <a:solidFill>
                  <a:schemeClr val="accent3"/>
                </a:solidFill>
                <a:latin typeface="メイリオ"/>
                <a:ea typeface="メイリオ"/>
                <a:cs typeface="メイリオ"/>
              </a:rPr>
              <a:t>３</a:t>
            </a:r>
            <a:r>
              <a:rPr kumimoji="1" lang="ja-JP" altLang="en-US" sz="4800" b="1" spc="-300" dirty="0">
                <a:solidFill>
                  <a:schemeClr val="accent4"/>
                </a:solidFill>
                <a:latin typeface="メイリオ"/>
                <a:ea typeface="メイリオ"/>
                <a:cs typeface="メイリオ"/>
              </a:rPr>
              <a:t>倍</a:t>
            </a:r>
            <a:endParaRPr kumimoji="1" lang="en-US" altLang="ja-JP" sz="4400" b="1" spc="-300" dirty="0">
              <a:solidFill>
                <a:schemeClr val="accent4"/>
              </a:solidFill>
              <a:latin typeface="メイリオ"/>
              <a:ea typeface="メイリオ"/>
              <a:cs typeface="メイリオ"/>
            </a:endParaRPr>
          </a:p>
        </p:txBody>
      </p:sp>
      <p:cxnSp>
        <p:nvCxnSpPr>
          <p:cNvPr id="22" name="直線コネクタ 21"/>
          <p:cNvCxnSpPr/>
          <p:nvPr/>
        </p:nvCxnSpPr>
        <p:spPr>
          <a:xfrm>
            <a:off x="5821990" y="3960059"/>
            <a:ext cx="0" cy="3260785"/>
          </a:xfrm>
          <a:prstGeom prst="line">
            <a:avLst/>
          </a:prstGeom>
          <a:ln w="38100">
            <a:solidFill>
              <a:schemeClr val="bg1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線コネクタ 22"/>
          <p:cNvCxnSpPr/>
          <p:nvPr/>
        </p:nvCxnSpPr>
        <p:spPr>
          <a:xfrm>
            <a:off x="8136313" y="3960059"/>
            <a:ext cx="0" cy="3260785"/>
          </a:xfrm>
          <a:prstGeom prst="line">
            <a:avLst/>
          </a:prstGeom>
          <a:ln w="38100">
            <a:solidFill>
              <a:schemeClr val="bg1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線コネクタ 23"/>
          <p:cNvCxnSpPr/>
          <p:nvPr/>
        </p:nvCxnSpPr>
        <p:spPr>
          <a:xfrm>
            <a:off x="10442543" y="3960059"/>
            <a:ext cx="0" cy="3260785"/>
          </a:xfrm>
          <a:prstGeom prst="line">
            <a:avLst/>
          </a:prstGeom>
          <a:ln w="38100">
            <a:solidFill>
              <a:schemeClr val="bg1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正方形/長方形 1"/>
          <p:cNvSpPr/>
          <p:nvPr/>
        </p:nvSpPr>
        <p:spPr>
          <a:xfrm>
            <a:off x="3485072" y="6021238"/>
            <a:ext cx="6952890" cy="58659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8" name="テキスト ボックス 17"/>
          <p:cNvSpPr txBox="1"/>
          <p:nvPr/>
        </p:nvSpPr>
        <p:spPr>
          <a:xfrm>
            <a:off x="3503851" y="6128552"/>
            <a:ext cx="6942967" cy="4385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sz="2250" b="1" spc="300" dirty="0">
                <a:solidFill>
                  <a:schemeClr val="accent4"/>
                </a:solidFill>
                <a:latin typeface="メイリオ"/>
                <a:ea typeface="メイリオ"/>
                <a:cs typeface="メイリオ"/>
              </a:rPr>
              <a:t>3</a:t>
            </a:r>
            <a:r>
              <a:rPr lang="ja-JP" altLang="en-US" sz="2250" b="1" spc="300" dirty="0">
                <a:solidFill>
                  <a:schemeClr val="accent4"/>
                </a:solidFill>
                <a:latin typeface="メイリオ"/>
                <a:ea typeface="メイリオ"/>
                <a:cs typeface="メイリオ"/>
              </a:rPr>
              <a:t>年</a:t>
            </a:r>
          </a:p>
        </p:txBody>
      </p:sp>
      <p:sp>
        <p:nvSpPr>
          <p:cNvPr id="20" name="正方形/長方形 19"/>
          <p:cNvSpPr/>
          <p:nvPr/>
        </p:nvSpPr>
        <p:spPr>
          <a:xfrm>
            <a:off x="3485073" y="4622690"/>
            <a:ext cx="2333100" cy="586596"/>
          </a:xfrm>
          <a:prstGeom prst="rect">
            <a:avLst/>
          </a:prstGeom>
          <a:solidFill>
            <a:schemeClr val="bg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1" name="テキスト ボックス 20"/>
          <p:cNvSpPr txBox="1"/>
          <p:nvPr/>
        </p:nvSpPr>
        <p:spPr>
          <a:xfrm>
            <a:off x="3555254" y="4731073"/>
            <a:ext cx="2279104" cy="4385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sz="2250" b="1" spc="300" dirty="0">
                <a:latin typeface="メイリオ"/>
                <a:ea typeface="メイリオ"/>
                <a:cs typeface="メイリオ"/>
              </a:rPr>
              <a:t>1</a:t>
            </a:r>
            <a:r>
              <a:rPr lang="ja-JP" altLang="en-US" sz="2250" b="1" spc="300" dirty="0">
                <a:latin typeface="メイリオ"/>
                <a:ea typeface="メイリオ"/>
                <a:cs typeface="メイリオ"/>
              </a:rPr>
              <a:t>年</a:t>
            </a:r>
          </a:p>
        </p:txBody>
      </p:sp>
      <p:cxnSp>
        <p:nvCxnSpPr>
          <p:cNvPr id="9" name="直線コネクタ 8"/>
          <p:cNvCxnSpPr/>
          <p:nvPr/>
        </p:nvCxnSpPr>
        <p:spPr>
          <a:xfrm>
            <a:off x="3499576" y="3960059"/>
            <a:ext cx="0" cy="3260785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テキスト ボックス 24"/>
          <p:cNvSpPr txBox="1"/>
          <p:nvPr/>
        </p:nvSpPr>
        <p:spPr>
          <a:xfrm>
            <a:off x="1279358" y="4810909"/>
            <a:ext cx="2201779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2100" dirty="0">
                <a:latin typeface="メイリオ"/>
                <a:ea typeface="メイリオ"/>
                <a:cs typeface="メイリオ"/>
              </a:rPr>
              <a:t>ハロゲンバルブ</a:t>
            </a:r>
          </a:p>
        </p:txBody>
      </p:sp>
      <p:sp>
        <p:nvSpPr>
          <p:cNvPr id="26" name="テキスト ボックス 25"/>
          <p:cNvSpPr txBox="1"/>
          <p:nvPr/>
        </p:nvSpPr>
        <p:spPr>
          <a:xfrm>
            <a:off x="1295402" y="6202565"/>
            <a:ext cx="2201779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sz="2100" b="1" dirty="0">
                <a:solidFill>
                  <a:schemeClr val="accent1"/>
                </a:solidFill>
                <a:latin typeface="メイリオ"/>
                <a:ea typeface="メイリオ"/>
                <a:cs typeface="メイリオ"/>
              </a:rPr>
              <a:t>LED</a:t>
            </a:r>
            <a:r>
              <a:rPr lang="ja-JP" altLang="en-US" sz="2100" b="1" dirty="0">
                <a:solidFill>
                  <a:schemeClr val="accent1"/>
                </a:solidFill>
                <a:latin typeface="メイリオ"/>
                <a:ea typeface="メイリオ"/>
                <a:cs typeface="メイリオ"/>
              </a:rPr>
              <a:t>バルブ</a:t>
            </a:r>
          </a:p>
        </p:txBody>
      </p:sp>
      <p:grpSp>
        <p:nvGrpSpPr>
          <p:cNvPr id="30" name="グループ化 29"/>
          <p:cNvGrpSpPr/>
          <p:nvPr/>
        </p:nvGrpSpPr>
        <p:grpSpPr>
          <a:xfrm>
            <a:off x="1257450" y="2726687"/>
            <a:ext cx="3005792" cy="622154"/>
            <a:chOff x="1257450" y="2726687"/>
            <a:chExt cx="3005792" cy="622154"/>
          </a:xfrm>
        </p:grpSpPr>
        <p:sp>
          <p:nvSpPr>
            <p:cNvPr id="27" name="角丸四角形 26"/>
            <p:cNvSpPr/>
            <p:nvPr/>
          </p:nvSpPr>
          <p:spPr>
            <a:xfrm>
              <a:off x="1257450" y="2726687"/>
              <a:ext cx="3005792" cy="622154"/>
            </a:xfrm>
            <a:prstGeom prst="roundRect">
              <a:avLst>
                <a:gd name="adj" fmla="val 17292"/>
              </a:avLst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8" name="テキスト ボックス 27"/>
            <p:cNvSpPr txBox="1"/>
            <p:nvPr/>
          </p:nvSpPr>
          <p:spPr>
            <a:xfrm>
              <a:off x="1325011" y="2899110"/>
              <a:ext cx="2596201" cy="36933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ja-JP" altLang="en-US" sz="2400" b="1" spc="100" dirty="0">
                  <a:solidFill>
                    <a:schemeClr val="accent4"/>
                  </a:solidFill>
                  <a:latin typeface="メイリオ"/>
                  <a:ea typeface="メイリオ"/>
                  <a:cs typeface="メイリオ"/>
                </a:rPr>
                <a:t>保証期間の違い</a:t>
              </a:r>
              <a:endParaRPr lang="en-US" altLang="ja-JP" sz="2400" b="1" spc="100" dirty="0">
                <a:solidFill>
                  <a:schemeClr val="accent4"/>
                </a:solidFill>
                <a:latin typeface="メイリオ"/>
                <a:ea typeface="メイリオ"/>
                <a:cs typeface="メイリオ"/>
              </a:endParaRPr>
            </a:p>
          </p:txBody>
        </p:sp>
        <p:sp>
          <p:nvSpPr>
            <p:cNvPr id="29" name="テキスト ボックス 28"/>
            <p:cNvSpPr txBox="1"/>
            <p:nvPr/>
          </p:nvSpPr>
          <p:spPr>
            <a:xfrm>
              <a:off x="3618797" y="2857416"/>
              <a:ext cx="49006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ja-JP" sz="1400" spc="-300" dirty="0">
                  <a:solidFill>
                    <a:schemeClr val="accent4"/>
                  </a:solidFill>
                  <a:latin typeface="メイリオ"/>
                  <a:ea typeface="メイリオ"/>
                  <a:cs typeface="メイリオ"/>
                </a:rPr>
                <a:t>※</a:t>
              </a:r>
              <a:r>
                <a:rPr lang="ja-JP" altLang="en-US" sz="1400" spc="-300" dirty="0">
                  <a:solidFill>
                    <a:schemeClr val="accent4"/>
                  </a:solidFill>
                  <a:latin typeface="メイリオ"/>
                  <a:ea typeface="メイリオ"/>
                  <a:cs typeface="メイリオ"/>
                </a:rPr>
                <a:t>１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76214310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図 3" descr="1-05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364" y="3290735"/>
            <a:ext cx="3081338" cy="2652713"/>
          </a:xfrm>
          <a:prstGeom prst="rect">
            <a:avLst/>
          </a:prstGeom>
        </p:spPr>
      </p:pic>
      <p:pic>
        <p:nvPicPr>
          <p:cNvPr id="5" name="図 4" descr="2-05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51688" y="3290735"/>
            <a:ext cx="3081338" cy="2662238"/>
          </a:xfrm>
          <a:prstGeom prst="rect">
            <a:avLst/>
          </a:prstGeom>
        </p:spPr>
      </p:pic>
      <p:pic>
        <p:nvPicPr>
          <p:cNvPr id="6" name="図 5" descr="3-05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04012" y="3290735"/>
            <a:ext cx="3081338" cy="2662238"/>
          </a:xfrm>
          <a:prstGeom prst="rect">
            <a:avLst/>
          </a:prstGeom>
        </p:spPr>
      </p:pic>
      <p:pic>
        <p:nvPicPr>
          <p:cNvPr id="7" name="図 6" descr="4-05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56336" y="3290735"/>
            <a:ext cx="3081338" cy="2662238"/>
          </a:xfrm>
          <a:prstGeom prst="rect">
            <a:avLst/>
          </a:prstGeom>
        </p:spPr>
      </p:pic>
      <p:pic>
        <p:nvPicPr>
          <p:cNvPr id="8" name="図 7" descr="5-05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08662" y="3290735"/>
            <a:ext cx="3081338" cy="2662238"/>
          </a:xfrm>
          <a:prstGeom prst="rect">
            <a:avLst/>
          </a:prstGeom>
        </p:spPr>
      </p:pic>
      <p:pic>
        <p:nvPicPr>
          <p:cNvPr id="9" name="図 8" descr="6-05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364" y="6501828"/>
            <a:ext cx="3081338" cy="2652713"/>
          </a:xfrm>
          <a:prstGeom prst="rect">
            <a:avLst/>
          </a:prstGeom>
        </p:spPr>
      </p:pic>
      <p:pic>
        <p:nvPicPr>
          <p:cNvPr id="10" name="図 9" descr="7-05.p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51688" y="6501828"/>
            <a:ext cx="3081338" cy="2652713"/>
          </a:xfrm>
          <a:prstGeom prst="rect">
            <a:avLst/>
          </a:prstGeom>
        </p:spPr>
      </p:pic>
      <p:pic>
        <p:nvPicPr>
          <p:cNvPr id="30" name="図 29" descr="8-05.png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04013" y="6501828"/>
            <a:ext cx="3081338" cy="2652713"/>
          </a:xfrm>
          <a:prstGeom prst="rect">
            <a:avLst/>
          </a:prstGeom>
        </p:spPr>
      </p:pic>
      <p:pic>
        <p:nvPicPr>
          <p:cNvPr id="31" name="図 30" descr="9-05.png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56338" y="6501828"/>
            <a:ext cx="3081338" cy="2652713"/>
          </a:xfrm>
          <a:prstGeom prst="rect">
            <a:avLst/>
          </a:prstGeom>
        </p:spPr>
      </p:pic>
      <p:pic>
        <p:nvPicPr>
          <p:cNvPr id="32" name="図 31" descr="10-05.png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08662" y="6501828"/>
            <a:ext cx="3081338" cy="2652713"/>
          </a:xfrm>
          <a:prstGeom prst="rect">
            <a:avLst/>
          </a:prstGeom>
        </p:spPr>
      </p:pic>
      <p:sp>
        <p:nvSpPr>
          <p:cNvPr id="12" name="テキスト ボックス 11"/>
          <p:cNvSpPr txBox="1"/>
          <p:nvPr/>
        </p:nvSpPr>
        <p:spPr>
          <a:xfrm>
            <a:off x="1930624" y="226769"/>
            <a:ext cx="903216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4000" b="1" spc="-150" dirty="0">
                <a:solidFill>
                  <a:schemeClr val="accent4"/>
                </a:solidFill>
                <a:latin typeface="メイリオ"/>
                <a:ea typeface="メイリオ"/>
                <a:cs typeface="メイリオ"/>
              </a:rPr>
              <a:t>フロント</a:t>
            </a:r>
            <a:r>
              <a:rPr lang="ja-JP" altLang="en-US" sz="4000" b="1" spc="-1500" dirty="0">
                <a:solidFill>
                  <a:schemeClr val="accent4"/>
                </a:solidFill>
                <a:latin typeface="メイリオ"/>
                <a:ea typeface="メイリオ"/>
                <a:cs typeface="メイリオ"/>
              </a:rPr>
              <a:t>、</a:t>
            </a:r>
            <a:r>
              <a:rPr lang="ja-JP" altLang="en-US" sz="4000" b="1" spc="-150" dirty="0">
                <a:solidFill>
                  <a:schemeClr val="accent4"/>
                </a:solidFill>
                <a:latin typeface="メイリオ"/>
                <a:ea typeface="メイリオ"/>
                <a:cs typeface="メイリオ"/>
              </a:rPr>
              <a:t>リ</a:t>
            </a:r>
            <a:r>
              <a:rPr lang="ja-JP" altLang="en-US" sz="4000" b="1" spc="-500" dirty="0">
                <a:solidFill>
                  <a:schemeClr val="accent4"/>
                </a:solidFill>
                <a:latin typeface="メイリオ"/>
                <a:ea typeface="メイリオ"/>
                <a:cs typeface="メイリオ"/>
              </a:rPr>
              <a:t>ア</a:t>
            </a:r>
            <a:r>
              <a:rPr lang="ja-JP" altLang="en-US" sz="4000" b="1" spc="-1000" dirty="0">
                <a:solidFill>
                  <a:schemeClr val="accent4"/>
                </a:solidFill>
                <a:latin typeface="メイリオ"/>
                <a:ea typeface="メイリオ"/>
                <a:cs typeface="メイリオ"/>
              </a:rPr>
              <a:t>、</a:t>
            </a:r>
            <a:r>
              <a:rPr lang="ja-JP" altLang="en-US" sz="4000" b="1" dirty="0">
                <a:solidFill>
                  <a:schemeClr val="accent4"/>
                </a:solidFill>
                <a:latin typeface="メイリオ"/>
                <a:ea typeface="メイリオ"/>
                <a:cs typeface="メイリオ"/>
              </a:rPr>
              <a:t>室内をドレスアップ</a:t>
            </a:r>
            <a:r>
              <a:rPr lang="en-US" altLang="ja-JP" sz="4000" b="1" spc="-150" dirty="0">
                <a:solidFill>
                  <a:schemeClr val="accent4"/>
                </a:solidFill>
                <a:latin typeface="メイリオ"/>
                <a:ea typeface="メイリオ"/>
                <a:cs typeface="メイリオ"/>
              </a:rPr>
              <a:t>!</a:t>
            </a:r>
            <a:endParaRPr lang="ja-JP" altLang="en-US" sz="4000" b="1" spc="-150" dirty="0">
              <a:solidFill>
                <a:schemeClr val="accent4"/>
              </a:solidFill>
              <a:latin typeface="メイリオ"/>
              <a:ea typeface="メイリオ"/>
              <a:cs typeface="メイリオ"/>
            </a:endParaRPr>
          </a:p>
        </p:txBody>
      </p:sp>
      <p:sp>
        <p:nvSpPr>
          <p:cNvPr id="11" name="テキスト ボックス 10"/>
          <p:cNvSpPr txBox="1"/>
          <p:nvPr/>
        </p:nvSpPr>
        <p:spPr>
          <a:xfrm>
            <a:off x="12564003" y="1640600"/>
            <a:ext cx="4914254" cy="51296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>
              <a:lnSpc>
                <a:spcPts val="2000"/>
              </a:lnSpc>
            </a:pPr>
            <a:r>
              <a:rPr lang="ja-JP" altLang="en-US" sz="1350" spc="50" dirty="0">
                <a:solidFill>
                  <a:schemeClr val="bg1"/>
                </a:solidFill>
                <a:latin typeface="メイリオ"/>
                <a:ea typeface="メイリオ"/>
                <a:cs typeface="メイリオ"/>
              </a:rPr>
              <a:t>　</a:t>
            </a:r>
            <a:r>
              <a:rPr lang="en-US" altLang="ja-JP" sz="1350" spc="50" dirty="0">
                <a:solidFill>
                  <a:schemeClr val="bg1"/>
                </a:solidFill>
                <a:latin typeface="メイリオ"/>
                <a:ea typeface="メイリオ"/>
                <a:cs typeface="メイリオ"/>
              </a:rPr>
              <a:t>※</a:t>
            </a:r>
            <a:r>
              <a:rPr lang="ja-JP" altLang="en-US" sz="1350" spc="50" dirty="0">
                <a:solidFill>
                  <a:schemeClr val="bg1"/>
                </a:solidFill>
                <a:latin typeface="メイリオ"/>
                <a:ea typeface="メイリオ"/>
                <a:cs typeface="メイリオ"/>
              </a:rPr>
              <a:t>画像はイメージです。</a:t>
            </a:r>
          </a:p>
          <a:p>
            <a:pPr algn="r">
              <a:lnSpc>
                <a:spcPts val="2000"/>
              </a:lnSpc>
            </a:pPr>
            <a:r>
              <a:rPr lang="ja-JP" altLang="en-US" sz="1350" spc="50" dirty="0">
                <a:solidFill>
                  <a:schemeClr val="bg1"/>
                </a:solidFill>
                <a:latin typeface="メイリオ"/>
                <a:ea typeface="メイリオ"/>
                <a:cs typeface="メイリオ"/>
              </a:rPr>
              <a:t>実際のものとは異なって見える場合があります。</a:t>
            </a:r>
          </a:p>
        </p:txBody>
      </p:sp>
      <p:sp>
        <p:nvSpPr>
          <p:cNvPr id="13" name="テキスト ボックス 12"/>
          <p:cNvSpPr txBox="1"/>
          <p:nvPr/>
        </p:nvSpPr>
        <p:spPr>
          <a:xfrm>
            <a:off x="911737" y="1526172"/>
            <a:ext cx="12741825" cy="677108"/>
          </a:xfrm>
          <a:prstGeom prst="rect">
            <a:avLst/>
          </a:prstGeom>
          <a:noFill/>
          <a:effectLst>
            <a:glow rad="63500">
              <a:srgbClr val="009D62">
                <a:alpha val="40000"/>
              </a:srgbClr>
            </a:glow>
          </a:effectLst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10000"/>
              </a:lnSpc>
            </a:pPr>
            <a:r>
              <a:rPr lang="ja-JP" altLang="en-US" sz="4000" b="1" spc="100" dirty="0">
                <a:ln w="53975">
                  <a:noFill/>
                </a:ln>
                <a:effectLst/>
                <a:latin typeface="メイリオ"/>
                <a:ea typeface="メイリオ"/>
                <a:cs typeface="メイリオ"/>
              </a:rPr>
              <a:t>白い</a:t>
            </a:r>
            <a:r>
              <a:rPr lang="en-US" altLang="ja-JP" sz="4000" b="1" spc="100" dirty="0">
                <a:ln w="53975">
                  <a:noFill/>
                </a:ln>
                <a:effectLst/>
                <a:latin typeface="メイリオ"/>
                <a:ea typeface="メイリオ"/>
                <a:cs typeface="メイリオ"/>
              </a:rPr>
              <a:t>LED</a:t>
            </a:r>
            <a:r>
              <a:rPr lang="ja-JP" altLang="en-US" sz="4000" b="1" spc="100" dirty="0">
                <a:ln w="53975">
                  <a:noFill/>
                </a:ln>
                <a:effectLst/>
                <a:latin typeface="メイリオ"/>
                <a:ea typeface="メイリオ"/>
                <a:cs typeface="メイリオ"/>
              </a:rPr>
              <a:t>光</a:t>
            </a:r>
            <a:r>
              <a:rPr lang="ja-JP" altLang="en-US" sz="4000" b="1" spc="300" dirty="0">
                <a:ln w="53975">
                  <a:noFill/>
                </a:ln>
                <a:effectLst/>
                <a:latin typeface="メイリオ"/>
                <a:ea typeface="メイリオ"/>
                <a:cs typeface="メイリオ"/>
              </a:rPr>
              <a:t>で愛車</a:t>
            </a:r>
            <a:r>
              <a:rPr lang="ja-JP" altLang="en-US" sz="4000" b="1" spc="-400" dirty="0">
                <a:ln w="53975">
                  <a:noFill/>
                </a:ln>
                <a:effectLst/>
                <a:latin typeface="メイリオ"/>
                <a:ea typeface="メイリオ"/>
                <a:cs typeface="メイリオ"/>
              </a:rPr>
              <a:t>を</a:t>
            </a:r>
            <a:r>
              <a:rPr lang="ja-JP" altLang="en-US" sz="4000" b="1" spc="300" dirty="0">
                <a:ln w="53975">
                  <a:noFill/>
                </a:ln>
                <a:effectLst/>
                <a:latin typeface="メイリオ"/>
                <a:ea typeface="メイリオ"/>
                <a:cs typeface="メイリオ"/>
              </a:rPr>
              <a:t>トー</a:t>
            </a:r>
            <a:r>
              <a:rPr lang="ja-JP" altLang="en-US" sz="4000" b="1" spc="-400" dirty="0">
                <a:ln w="53975">
                  <a:noFill/>
                </a:ln>
                <a:effectLst/>
                <a:latin typeface="メイリオ"/>
                <a:ea typeface="メイリオ"/>
                <a:cs typeface="メイリオ"/>
              </a:rPr>
              <a:t>タ</a:t>
            </a:r>
            <a:r>
              <a:rPr lang="ja-JP" altLang="en-US" sz="4000" b="1" spc="300" dirty="0">
                <a:ln w="53975">
                  <a:noFill/>
                </a:ln>
                <a:effectLst/>
                <a:latin typeface="メイリオ"/>
                <a:ea typeface="メイリオ"/>
                <a:cs typeface="メイリオ"/>
              </a:rPr>
              <a:t>ル</a:t>
            </a:r>
            <a:r>
              <a:rPr lang="ja-JP" altLang="en-US" sz="4000" b="1" spc="-300" dirty="0">
                <a:ln w="53975">
                  <a:noFill/>
                </a:ln>
                <a:effectLst/>
                <a:latin typeface="メイリオ"/>
                <a:ea typeface="メイリオ"/>
                <a:cs typeface="メイリオ"/>
              </a:rPr>
              <a:t>に</a:t>
            </a:r>
            <a:r>
              <a:rPr lang="ja-JP" altLang="en-US" sz="4000" b="1" spc="-150" dirty="0">
                <a:ln w="53975">
                  <a:noFill/>
                </a:ln>
                <a:effectLst/>
                <a:latin typeface="メイリオ"/>
                <a:ea typeface="メイリオ"/>
                <a:cs typeface="メイリオ"/>
              </a:rPr>
              <a:t>ドレスアップ</a:t>
            </a:r>
            <a:r>
              <a:rPr lang="ja-JP" altLang="en-US" sz="4000" b="1" spc="300" dirty="0">
                <a:ln w="53975">
                  <a:noFill/>
                </a:ln>
                <a:effectLst/>
                <a:latin typeface="メイリオ"/>
                <a:ea typeface="メイリオ"/>
                <a:cs typeface="メイリオ"/>
              </a:rPr>
              <a:t>！</a:t>
            </a:r>
            <a:endParaRPr kumimoji="1" lang="ja-JP" altLang="en-US" sz="4000" b="1" spc="300" dirty="0">
              <a:ln w="53975">
                <a:noFill/>
              </a:ln>
              <a:effectLst/>
              <a:latin typeface="メイリオ"/>
              <a:ea typeface="メイリオ"/>
              <a:cs typeface="メイリオ"/>
            </a:endParaRPr>
          </a:p>
        </p:txBody>
      </p:sp>
      <p:sp>
        <p:nvSpPr>
          <p:cNvPr id="15" name="テキスト ボックス 14"/>
          <p:cNvSpPr txBox="1"/>
          <p:nvPr/>
        </p:nvSpPr>
        <p:spPr>
          <a:xfrm>
            <a:off x="905257" y="5669932"/>
            <a:ext cx="3084905" cy="21307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ja-JP" altLang="en-US" sz="1130" dirty="0">
                <a:solidFill>
                  <a:schemeClr val="accent4"/>
                </a:solidFill>
                <a:latin typeface="メイリオ"/>
                <a:ea typeface="メイリオ"/>
                <a:cs typeface="メイリオ"/>
              </a:rPr>
              <a:t>ヘッドランプ：ハロゲン </a:t>
            </a:r>
            <a:r>
              <a:rPr lang="en-US" altLang="ja-JP" sz="1130" dirty="0">
                <a:solidFill>
                  <a:schemeClr val="accent4"/>
                </a:solidFill>
                <a:latin typeface="メイリオ"/>
                <a:ea typeface="メイリオ"/>
                <a:cs typeface="メイリオ"/>
              </a:rPr>
              <a:t>/ </a:t>
            </a:r>
            <a:r>
              <a:rPr lang="ja-JP" altLang="en-US" sz="1130" dirty="0">
                <a:solidFill>
                  <a:schemeClr val="accent4"/>
                </a:solidFill>
                <a:latin typeface="メイリオ"/>
                <a:ea typeface="メイリオ"/>
                <a:cs typeface="メイリオ"/>
              </a:rPr>
              <a:t>ポジション：白熱</a:t>
            </a:r>
          </a:p>
        </p:txBody>
      </p:sp>
      <p:sp>
        <p:nvSpPr>
          <p:cNvPr id="16" name="テキスト ボックス 15"/>
          <p:cNvSpPr txBox="1"/>
          <p:nvPr/>
        </p:nvSpPr>
        <p:spPr>
          <a:xfrm>
            <a:off x="4253830" y="5669932"/>
            <a:ext cx="3084905" cy="21307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ja-JP" altLang="en-US" sz="1130" dirty="0">
                <a:solidFill>
                  <a:schemeClr val="accent4"/>
                </a:solidFill>
                <a:latin typeface="メイリオ"/>
                <a:ea typeface="メイリオ"/>
                <a:cs typeface="メイリオ"/>
              </a:rPr>
              <a:t>バックアップ、ライセンスランプ</a:t>
            </a:r>
            <a:r>
              <a:rPr lang="en-US" altLang="ja-JP" sz="1130" dirty="0">
                <a:solidFill>
                  <a:schemeClr val="accent4"/>
                </a:solidFill>
                <a:latin typeface="メイリオ"/>
                <a:ea typeface="メイリオ"/>
                <a:cs typeface="メイリオ"/>
              </a:rPr>
              <a:t>:</a:t>
            </a:r>
            <a:r>
              <a:rPr lang="ja-JP" altLang="en-US" sz="1130" dirty="0">
                <a:solidFill>
                  <a:schemeClr val="accent4"/>
                </a:solidFill>
                <a:latin typeface="メイリオ"/>
                <a:ea typeface="メイリオ"/>
                <a:cs typeface="メイリオ"/>
              </a:rPr>
              <a:t>白熱</a:t>
            </a:r>
          </a:p>
        </p:txBody>
      </p:sp>
      <p:sp>
        <p:nvSpPr>
          <p:cNvPr id="17" name="テキスト ボックス 16"/>
          <p:cNvSpPr txBox="1"/>
          <p:nvPr/>
        </p:nvSpPr>
        <p:spPr>
          <a:xfrm>
            <a:off x="7602403" y="5669932"/>
            <a:ext cx="3084905" cy="21307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ja-JP" altLang="en-US" sz="1130" dirty="0">
                <a:solidFill>
                  <a:schemeClr val="accent4"/>
                </a:solidFill>
                <a:latin typeface="メイリオ"/>
                <a:ea typeface="メイリオ"/>
                <a:cs typeface="メイリオ"/>
              </a:rPr>
              <a:t>ヘッドランプ：ハロゲン </a:t>
            </a:r>
            <a:r>
              <a:rPr lang="en-US" altLang="ja-JP" sz="1130" dirty="0">
                <a:solidFill>
                  <a:schemeClr val="accent4"/>
                </a:solidFill>
                <a:latin typeface="メイリオ"/>
                <a:ea typeface="メイリオ"/>
                <a:cs typeface="メイリオ"/>
              </a:rPr>
              <a:t>/ </a:t>
            </a:r>
            <a:r>
              <a:rPr lang="ja-JP" altLang="en-US" sz="1130" dirty="0">
                <a:solidFill>
                  <a:schemeClr val="accent4"/>
                </a:solidFill>
                <a:latin typeface="メイリオ"/>
                <a:ea typeface="メイリオ"/>
                <a:cs typeface="メイリオ"/>
              </a:rPr>
              <a:t>ポジション：白熱</a:t>
            </a:r>
          </a:p>
        </p:txBody>
      </p:sp>
      <p:sp>
        <p:nvSpPr>
          <p:cNvPr id="18" name="テキスト ボックス 17"/>
          <p:cNvSpPr txBox="1"/>
          <p:nvPr/>
        </p:nvSpPr>
        <p:spPr>
          <a:xfrm>
            <a:off x="10955370" y="5669932"/>
            <a:ext cx="3084905" cy="21307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ja-JP" altLang="en-US" sz="1130" dirty="0">
                <a:solidFill>
                  <a:schemeClr val="accent4"/>
                </a:solidFill>
                <a:latin typeface="メイリオ"/>
                <a:ea typeface="メイリオ"/>
                <a:cs typeface="メイリオ"/>
              </a:rPr>
              <a:t>バックアップ、ライセンスランプ</a:t>
            </a:r>
            <a:r>
              <a:rPr lang="en-US" altLang="ja-JP" sz="1130" dirty="0">
                <a:solidFill>
                  <a:schemeClr val="accent4"/>
                </a:solidFill>
                <a:latin typeface="メイリオ"/>
                <a:ea typeface="メイリオ"/>
                <a:cs typeface="メイリオ"/>
              </a:rPr>
              <a:t>:</a:t>
            </a:r>
            <a:r>
              <a:rPr lang="ja-JP" altLang="en-US" sz="1130" dirty="0">
                <a:solidFill>
                  <a:schemeClr val="accent4"/>
                </a:solidFill>
                <a:latin typeface="メイリオ"/>
                <a:ea typeface="メイリオ"/>
                <a:cs typeface="メイリオ"/>
              </a:rPr>
              <a:t>白熱</a:t>
            </a:r>
          </a:p>
        </p:txBody>
      </p:sp>
      <p:sp>
        <p:nvSpPr>
          <p:cNvPr id="19" name="テキスト ボックス 18"/>
          <p:cNvSpPr txBox="1"/>
          <p:nvPr/>
        </p:nvSpPr>
        <p:spPr>
          <a:xfrm>
            <a:off x="14295153" y="5669932"/>
            <a:ext cx="3084905" cy="21736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ja-JP" altLang="en-US" sz="1130" dirty="0">
                <a:solidFill>
                  <a:schemeClr val="accent4"/>
                </a:solidFill>
                <a:latin typeface="メイリオ"/>
                <a:ea typeface="メイリオ"/>
                <a:cs typeface="メイリオ"/>
              </a:rPr>
              <a:t>白熱</a:t>
            </a:r>
          </a:p>
        </p:txBody>
      </p:sp>
      <p:sp>
        <p:nvSpPr>
          <p:cNvPr id="20" name="テキスト ボックス 19"/>
          <p:cNvSpPr txBox="1"/>
          <p:nvPr/>
        </p:nvSpPr>
        <p:spPr>
          <a:xfrm>
            <a:off x="905257" y="8874674"/>
            <a:ext cx="3084905" cy="21307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ja-JP" altLang="en-US" sz="1130" dirty="0">
                <a:solidFill>
                  <a:schemeClr val="accent4"/>
                </a:solidFill>
                <a:latin typeface="メイリオ"/>
                <a:ea typeface="メイリオ"/>
                <a:cs typeface="メイリオ"/>
              </a:rPr>
              <a:t>ヘッドランプ：</a:t>
            </a:r>
            <a:r>
              <a:rPr lang="en-US" altLang="ja-JP" sz="1130" dirty="0">
                <a:solidFill>
                  <a:schemeClr val="accent4"/>
                </a:solidFill>
                <a:latin typeface="メイリオ"/>
                <a:ea typeface="メイリオ"/>
                <a:cs typeface="メイリオ"/>
              </a:rPr>
              <a:t>LED / </a:t>
            </a:r>
            <a:r>
              <a:rPr lang="ja-JP" altLang="en-US" sz="1130" dirty="0">
                <a:solidFill>
                  <a:schemeClr val="accent4"/>
                </a:solidFill>
                <a:latin typeface="メイリオ"/>
                <a:ea typeface="メイリオ"/>
                <a:cs typeface="メイリオ"/>
              </a:rPr>
              <a:t>ポジション：</a:t>
            </a:r>
            <a:r>
              <a:rPr lang="en-US" altLang="ja-JP" sz="1130" dirty="0">
                <a:solidFill>
                  <a:schemeClr val="accent4"/>
                </a:solidFill>
                <a:latin typeface="メイリオ"/>
                <a:ea typeface="メイリオ"/>
                <a:cs typeface="メイリオ"/>
              </a:rPr>
              <a:t>LED</a:t>
            </a:r>
            <a:endParaRPr lang="ja-JP" altLang="en-US" sz="1130" dirty="0">
              <a:solidFill>
                <a:schemeClr val="accent4"/>
              </a:solidFill>
              <a:latin typeface="メイリオ"/>
              <a:ea typeface="メイリオ"/>
              <a:cs typeface="メイリオ"/>
            </a:endParaRPr>
          </a:p>
        </p:txBody>
      </p:sp>
      <p:sp>
        <p:nvSpPr>
          <p:cNvPr id="21" name="テキスト ボックス 20"/>
          <p:cNvSpPr txBox="1"/>
          <p:nvPr/>
        </p:nvSpPr>
        <p:spPr>
          <a:xfrm>
            <a:off x="4253830" y="8874674"/>
            <a:ext cx="3084905" cy="21307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ja-JP" altLang="en-US" sz="1130" dirty="0">
                <a:solidFill>
                  <a:schemeClr val="accent4"/>
                </a:solidFill>
                <a:latin typeface="メイリオ"/>
                <a:ea typeface="メイリオ"/>
                <a:cs typeface="メイリオ"/>
              </a:rPr>
              <a:t>バックアップ、ライセンスランプ</a:t>
            </a:r>
            <a:r>
              <a:rPr lang="en-US" altLang="ja-JP" sz="1130" dirty="0">
                <a:solidFill>
                  <a:schemeClr val="accent4"/>
                </a:solidFill>
                <a:latin typeface="メイリオ"/>
                <a:ea typeface="メイリオ"/>
                <a:cs typeface="メイリオ"/>
              </a:rPr>
              <a:t>:LED</a:t>
            </a:r>
            <a:endParaRPr lang="ja-JP" altLang="en-US" sz="1130" dirty="0">
              <a:solidFill>
                <a:schemeClr val="accent4"/>
              </a:solidFill>
              <a:latin typeface="メイリオ"/>
              <a:ea typeface="メイリオ"/>
              <a:cs typeface="メイリオ"/>
            </a:endParaRPr>
          </a:p>
        </p:txBody>
      </p:sp>
      <p:sp>
        <p:nvSpPr>
          <p:cNvPr id="22" name="テキスト ボックス 21"/>
          <p:cNvSpPr txBox="1"/>
          <p:nvPr/>
        </p:nvSpPr>
        <p:spPr>
          <a:xfrm>
            <a:off x="7602403" y="8874674"/>
            <a:ext cx="3084905" cy="21307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ja-JP" altLang="en-US" sz="1130" dirty="0">
                <a:solidFill>
                  <a:schemeClr val="accent4"/>
                </a:solidFill>
                <a:latin typeface="メイリオ"/>
                <a:ea typeface="メイリオ"/>
                <a:cs typeface="メイリオ"/>
              </a:rPr>
              <a:t>ヘッドランプ：</a:t>
            </a:r>
            <a:r>
              <a:rPr lang="en-US" altLang="ja-JP" sz="1130" dirty="0">
                <a:solidFill>
                  <a:schemeClr val="accent4"/>
                </a:solidFill>
                <a:latin typeface="メイリオ"/>
                <a:ea typeface="メイリオ"/>
                <a:cs typeface="メイリオ"/>
              </a:rPr>
              <a:t>LED / </a:t>
            </a:r>
            <a:r>
              <a:rPr lang="ja-JP" altLang="en-US" sz="1130" dirty="0">
                <a:solidFill>
                  <a:schemeClr val="accent4"/>
                </a:solidFill>
                <a:latin typeface="メイリオ"/>
                <a:ea typeface="メイリオ"/>
                <a:cs typeface="メイリオ"/>
              </a:rPr>
              <a:t>ポジション：</a:t>
            </a:r>
            <a:r>
              <a:rPr lang="en-US" altLang="ja-JP" sz="1130" dirty="0">
                <a:solidFill>
                  <a:schemeClr val="accent4"/>
                </a:solidFill>
                <a:latin typeface="メイリオ"/>
                <a:ea typeface="メイリオ"/>
                <a:cs typeface="メイリオ"/>
              </a:rPr>
              <a:t>LED</a:t>
            </a:r>
            <a:endParaRPr lang="ja-JP" altLang="en-US" sz="1130" dirty="0">
              <a:solidFill>
                <a:schemeClr val="accent4"/>
              </a:solidFill>
              <a:latin typeface="メイリオ"/>
              <a:ea typeface="メイリオ"/>
              <a:cs typeface="メイリオ"/>
            </a:endParaRPr>
          </a:p>
        </p:txBody>
      </p:sp>
      <p:sp>
        <p:nvSpPr>
          <p:cNvPr id="23" name="テキスト ボックス 22"/>
          <p:cNvSpPr txBox="1"/>
          <p:nvPr/>
        </p:nvSpPr>
        <p:spPr>
          <a:xfrm>
            <a:off x="10955370" y="8874674"/>
            <a:ext cx="3084905" cy="21307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ja-JP" altLang="en-US" sz="1130" dirty="0">
                <a:solidFill>
                  <a:schemeClr val="accent4"/>
                </a:solidFill>
                <a:latin typeface="メイリオ"/>
                <a:ea typeface="メイリオ"/>
                <a:cs typeface="メイリオ"/>
              </a:rPr>
              <a:t>バックアップ、ライセンスランプ</a:t>
            </a:r>
            <a:r>
              <a:rPr lang="en-US" altLang="ja-JP" sz="1130" dirty="0">
                <a:solidFill>
                  <a:schemeClr val="accent4"/>
                </a:solidFill>
                <a:latin typeface="メイリオ"/>
                <a:ea typeface="メイリオ"/>
                <a:cs typeface="メイリオ"/>
              </a:rPr>
              <a:t>:LED</a:t>
            </a:r>
            <a:endParaRPr lang="ja-JP" altLang="en-US" sz="1130" dirty="0">
              <a:solidFill>
                <a:schemeClr val="accent4"/>
              </a:solidFill>
              <a:latin typeface="メイリオ"/>
              <a:ea typeface="メイリオ"/>
              <a:cs typeface="メイリオ"/>
            </a:endParaRPr>
          </a:p>
        </p:txBody>
      </p:sp>
      <p:sp>
        <p:nvSpPr>
          <p:cNvPr id="24" name="テキスト ボックス 23"/>
          <p:cNvSpPr txBox="1"/>
          <p:nvPr/>
        </p:nvSpPr>
        <p:spPr>
          <a:xfrm>
            <a:off x="14295153" y="8874674"/>
            <a:ext cx="3084905" cy="21736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ja-JP" sz="1130" dirty="0">
                <a:solidFill>
                  <a:schemeClr val="accent4"/>
                </a:solidFill>
                <a:latin typeface="メイリオ"/>
                <a:ea typeface="メイリオ"/>
                <a:cs typeface="メイリオ"/>
              </a:rPr>
              <a:t>LED</a:t>
            </a:r>
            <a:endParaRPr lang="ja-JP" altLang="en-US" sz="1130" dirty="0">
              <a:solidFill>
                <a:schemeClr val="accent4"/>
              </a:solidFill>
              <a:latin typeface="メイリオ"/>
              <a:ea typeface="メイリオ"/>
              <a:cs typeface="メイリオ"/>
            </a:endParaRPr>
          </a:p>
        </p:txBody>
      </p:sp>
      <p:sp>
        <p:nvSpPr>
          <p:cNvPr id="25" name="二等辺三角形 24"/>
          <p:cNvSpPr/>
          <p:nvPr/>
        </p:nvSpPr>
        <p:spPr>
          <a:xfrm rot="10800000">
            <a:off x="15541250" y="6110712"/>
            <a:ext cx="613052" cy="310823"/>
          </a:xfrm>
          <a:prstGeom prst="triangl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6" name="二等辺三角形 25"/>
          <p:cNvSpPr/>
          <p:nvPr/>
        </p:nvSpPr>
        <p:spPr>
          <a:xfrm rot="10800000">
            <a:off x="12190250" y="6110712"/>
            <a:ext cx="613052" cy="310823"/>
          </a:xfrm>
          <a:prstGeom prst="triangl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7" name="二等辺三角形 26"/>
          <p:cNvSpPr/>
          <p:nvPr/>
        </p:nvSpPr>
        <p:spPr>
          <a:xfrm rot="10800000">
            <a:off x="8833152" y="6110712"/>
            <a:ext cx="613052" cy="310823"/>
          </a:xfrm>
          <a:prstGeom prst="triangl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8" name="二等辺三角形 27"/>
          <p:cNvSpPr/>
          <p:nvPr/>
        </p:nvSpPr>
        <p:spPr>
          <a:xfrm rot="10800000">
            <a:off x="5484936" y="6110712"/>
            <a:ext cx="613052" cy="310823"/>
          </a:xfrm>
          <a:prstGeom prst="triangl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9" name="二等辺三角形 28"/>
          <p:cNvSpPr/>
          <p:nvPr/>
        </p:nvSpPr>
        <p:spPr>
          <a:xfrm rot="10800000">
            <a:off x="2136719" y="6110712"/>
            <a:ext cx="613052" cy="310823"/>
          </a:xfrm>
          <a:prstGeom prst="triangl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pSp>
        <p:nvGrpSpPr>
          <p:cNvPr id="39" name="図形グループ 38"/>
          <p:cNvGrpSpPr/>
          <p:nvPr/>
        </p:nvGrpSpPr>
        <p:grpSpPr>
          <a:xfrm>
            <a:off x="903671" y="2359478"/>
            <a:ext cx="6442645" cy="523804"/>
            <a:chOff x="903671" y="2359478"/>
            <a:chExt cx="6442645" cy="523804"/>
          </a:xfrm>
        </p:grpSpPr>
        <p:sp>
          <p:nvSpPr>
            <p:cNvPr id="33" name="正方形/長方形 32"/>
            <p:cNvSpPr/>
            <p:nvPr/>
          </p:nvSpPr>
          <p:spPr>
            <a:xfrm>
              <a:off x="903671" y="2359478"/>
              <a:ext cx="6425440" cy="52380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4" name="正方形/長方形 33"/>
            <p:cNvSpPr/>
            <p:nvPr/>
          </p:nvSpPr>
          <p:spPr>
            <a:xfrm>
              <a:off x="7282909" y="2359478"/>
              <a:ext cx="63407" cy="52380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grpSp>
        <p:nvGrpSpPr>
          <p:cNvPr id="40" name="図形グループ 39"/>
          <p:cNvGrpSpPr/>
          <p:nvPr/>
        </p:nvGrpSpPr>
        <p:grpSpPr>
          <a:xfrm>
            <a:off x="7594982" y="2359478"/>
            <a:ext cx="6442645" cy="523804"/>
            <a:chOff x="7594982" y="2359478"/>
            <a:chExt cx="6442645" cy="523804"/>
          </a:xfrm>
        </p:grpSpPr>
        <p:sp>
          <p:nvSpPr>
            <p:cNvPr id="35" name="正方形/長方形 34"/>
            <p:cNvSpPr/>
            <p:nvPr/>
          </p:nvSpPr>
          <p:spPr>
            <a:xfrm>
              <a:off x="7594982" y="2359478"/>
              <a:ext cx="6408656" cy="52380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6" name="正方形/長方形 35"/>
            <p:cNvSpPr/>
            <p:nvPr/>
          </p:nvSpPr>
          <p:spPr>
            <a:xfrm>
              <a:off x="13974220" y="2359478"/>
              <a:ext cx="63407" cy="52380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grpSp>
        <p:nvGrpSpPr>
          <p:cNvPr id="41" name="図形グループ 40"/>
          <p:cNvGrpSpPr/>
          <p:nvPr/>
        </p:nvGrpSpPr>
        <p:grpSpPr>
          <a:xfrm>
            <a:off x="14300158" y="2359478"/>
            <a:ext cx="3088719" cy="523804"/>
            <a:chOff x="14300158" y="2359478"/>
            <a:chExt cx="3088719" cy="523804"/>
          </a:xfrm>
        </p:grpSpPr>
        <p:sp>
          <p:nvSpPr>
            <p:cNvPr id="37" name="正方形/長方形 36"/>
            <p:cNvSpPr/>
            <p:nvPr/>
          </p:nvSpPr>
          <p:spPr>
            <a:xfrm>
              <a:off x="14300158" y="2359478"/>
              <a:ext cx="3054729" cy="52380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8" name="正方形/長方形 37"/>
            <p:cNvSpPr/>
            <p:nvPr/>
          </p:nvSpPr>
          <p:spPr>
            <a:xfrm>
              <a:off x="17325470" y="2359478"/>
              <a:ext cx="63407" cy="52380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sp>
        <p:nvSpPr>
          <p:cNvPr id="42" name="テキスト ボックス 41"/>
          <p:cNvSpPr txBox="1"/>
          <p:nvPr/>
        </p:nvSpPr>
        <p:spPr>
          <a:xfrm>
            <a:off x="915569" y="2436446"/>
            <a:ext cx="6429887" cy="4385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sz="2250" b="1" dirty="0">
                <a:solidFill>
                  <a:schemeClr val="accent4"/>
                </a:solidFill>
                <a:latin typeface="メイリオ"/>
                <a:ea typeface="メイリオ"/>
                <a:cs typeface="メイリオ"/>
              </a:rPr>
              <a:t>AQUA</a:t>
            </a:r>
            <a:endParaRPr lang="ja-JP" altLang="en-US" sz="2250" b="1" spc="300" dirty="0">
              <a:solidFill>
                <a:schemeClr val="accent4"/>
              </a:solidFill>
              <a:latin typeface="メイリオ"/>
              <a:ea typeface="メイリオ"/>
              <a:cs typeface="メイリオ"/>
            </a:endParaRPr>
          </a:p>
        </p:txBody>
      </p:sp>
      <p:sp>
        <p:nvSpPr>
          <p:cNvPr id="43" name="テキスト ボックス 42"/>
          <p:cNvSpPr txBox="1"/>
          <p:nvPr/>
        </p:nvSpPr>
        <p:spPr>
          <a:xfrm>
            <a:off x="7608860" y="2436446"/>
            <a:ext cx="6429887" cy="4385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sz="2250" b="1" dirty="0">
                <a:solidFill>
                  <a:schemeClr val="accent4"/>
                </a:solidFill>
                <a:latin typeface="メイリオ"/>
                <a:ea typeface="メイリオ"/>
                <a:cs typeface="メイリオ"/>
              </a:rPr>
              <a:t>ROOMY / TANK</a:t>
            </a:r>
            <a:endParaRPr lang="ja-JP" altLang="en-US" sz="2250" b="1" spc="300" dirty="0">
              <a:solidFill>
                <a:schemeClr val="accent4"/>
              </a:solidFill>
              <a:latin typeface="メイリオ"/>
              <a:ea typeface="メイリオ"/>
              <a:cs typeface="メイリオ"/>
            </a:endParaRPr>
          </a:p>
        </p:txBody>
      </p:sp>
      <p:sp>
        <p:nvSpPr>
          <p:cNvPr id="44" name="テキスト ボックス 43"/>
          <p:cNvSpPr txBox="1"/>
          <p:nvPr/>
        </p:nvSpPr>
        <p:spPr>
          <a:xfrm>
            <a:off x="14301902" y="2436446"/>
            <a:ext cx="3089211" cy="4385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2250" b="1" dirty="0">
                <a:solidFill>
                  <a:schemeClr val="accent4"/>
                </a:solidFill>
                <a:latin typeface="メイリオ"/>
                <a:ea typeface="メイリオ"/>
                <a:cs typeface="メイリオ"/>
              </a:rPr>
              <a:t>室 内</a:t>
            </a:r>
            <a:r>
              <a:rPr lang="ja-JP" altLang="en-US" sz="1600" dirty="0">
                <a:solidFill>
                  <a:schemeClr val="accent4"/>
                </a:solidFill>
                <a:latin typeface="メイリオ"/>
                <a:ea typeface="メイリオ"/>
                <a:cs typeface="メイリオ"/>
              </a:rPr>
              <a:t>（</a:t>
            </a:r>
            <a:r>
              <a:rPr lang="en-US" altLang="ja-JP" sz="1600" dirty="0">
                <a:solidFill>
                  <a:schemeClr val="accent4"/>
                </a:solidFill>
                <a:latin typeface="メイリオ"/>
                <a:ea typeface="メイリオ"/>
                <a:cs typeface="メイリオ"/>
              </a:rPr>
              <a:t>AQUA</a:t>
            </a:r>
            <a:r>
              <a:rPr lang="ja-JP" altLang="en-US" sz="1600" dirty="0">
                <a:solidFill>
                  <a:schemeClr val="accent4"/>
                </a:solidFill>
                <a:latin typeface="メイリオ"/>
                <a:ea typeface="メイリオ"/>
                <a:cs typeface="メイリオ"/>
              </a:rPr>
              <a:t>）</a:t>
            </a:r>
            <a:endParaRPr lang="ja-JP" altLang="en-US" sz="1600" spc="300" dirty="0">
              <a:solidFill>
                <a:schemeClr val="accent4"/>
              </a:solidFill>
              <a:latin typeface="メイリオ"/>
              <a:ea typeface="メイリオ"/>
              <a:cs typeface="メイリオ"/>
            </a:endParaRPr>
          </a:p>
        </p:txBody>
      </p:sp>
      <p:sp>
        <p:nvSpPr>
          <p:cNvPr id="45" name="正方形/長方形 44"/>
          <p:cNvSpPr/>
          <p:nvPr/>
        </p:nvSpPr>
        <p:spPr>
          <a:xfrm>
            <a:off x="897481" y="2969951"/>
            <a:ext cx="3081600" cy="331805"/>
          </a:xfrm>
          <a:prstGeom prst="rect">
            <a:avLst/>
          </a:prstGeom>
          <a:noFill/>
          <a:ln w="9525">
            <a:solidFill>
              <a:srgbClr val="32323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6" name="テキスト ボックス 45"/>
          <p:cNvSpPr txBox="1"/>
          <p:nvPr/>
        </p:nvSpPr>
        <p:spPr>
          <a:xfrm>
            <a:off x="928000" y="2987837"/>
            <a:ext cx="3020562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ja-JP" altLang="en-US" sz="1600" spc="50" dirty="0">
                <a:solidFill>
                  <a:srgbClr val="5A5A5A"/>
                </a:solidFill>
                <a:latin typeface="メイリオ"/>
                <a:ea typeface="メイリオ"/>
                <a:cs typeface="メイリオ"/>
              </a:rPr>
              <a:t>フロント</a:t>
            </a:r>
          </a:p>
        </p:txBody>
      </p:sp>
      <p:sp>
        <p:nvSpPr>
          <p:cNvPr id="50" name="正方形/長方形 49"/>
          <p:cNvSpPr/>
          <p:nvPr/>
        </p:nvSpPr>
        <p:spPr>
          <a:xfrm>
            <a:off x="4247326" y="2969951"/>
            <a:ext cx="3081600" cy="331805"/>
          </a:xfrm>
          <a:prstGeom prst="rect">
            <a:avLst/>
          </a:prstGeom>
          <a:noFill/>
          <a:ln w="9525">
            <a:solidFill>
              <a:srgbClr val="32323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1" name="テキスト ボックス 50"/>
          <p:cNvSpPr txBox="1"/>
          <p:nvPr/>
        </p:nvSpPr>
        <p:spPr>
          <a:xfrm>
            <a:off x="4277845" y="2987837"/>
            <a:ext cx="3020562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ja-JP" altLang="en-US" sz="1600" spc="50" dirty="0">
                <a:solidFill>
                  <a:srgbClr val="5A5A5A"/>
                </a:solidFill>
                <a:latin typeface="メイリオ"/>
                <a:ea typeface="メイリオ"/>
                <a:cs typeface="メイリオ"/>
              </a:rPr>
              <a:t>リア</a:t>
            </a:r>
          </a:p>
        </p:txBody>
      </p:sp>
      <p:sp>
        <p:nvSpPr>
          <p:cNvPr id="53" name="正方形/長方形 52"/>
          <p:cNvSpPr/>
          <p:nvPr/>
        </p:nvSpPr>
        <p:spPr>
          <a:xfrm>
            <a:off x="7604152" y="2969951"/>
            <a:ext cx="3081600" cy="331805"/>
          </a:xfrm>
          <a:prstGeom prst="rect">
            <a:avLst/>
          </a:prstGeom>
          <a:noFill/>
          <a:ln w="9525">
            <a:solidFill>
              <a:srgbClr val="32323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4" name="テキスト ボックス 53"/>
          <p:cNvSpPr txBox="1"/>
          <p:nvPr/>
        </p:nvSpPr>
        <p:spPr>
          <a:xfrm>
            <a:off x="7634671" y="2987837"/>
            <a:ext cx="3020562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ja-JP" altLang="en-US" sz="1600" spc="50" dirty="0">
                <a:solidFill>
                  <a:srgbClr val="5A5A5A"/>
                </a:solidFill>
                <a:latin typeface="メイリオ"/>
                <a:ea typeface="メイリオ"/>
                <a:cs typeface="メイリオ"/>
              </a:rPr>
              <a:t>フロント</a:t>
            </a:r>
          </a:p>
        </p:txBody>
      </p:sp>
      <p:sp>
        <p:nvSpPr>
          <p:cNvPr id="56" name="正方形/長方形 55"/>
          <p:cNvSpPr/>
          <p:nvPr/>
        </p:nvSpPr>
        <p:spPr>
          <a:xfrm>
            <a:off x="10954401" y="2969951"/>
            <a:ext cx="3081600" cy="331805"/>
          </a:xfrm>
          <a:prstGeom prst="rect">
            <a:avLst/>
          </a:prstGeom>
          <a:noFill/>
          <a:ln w="9525">
            <a:solidFill>
              <a:srgbClr val="32323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7" name="テキスト ボックス 56"/>
          <p:cNvSpPr txBox="1"/>
          <p:nvPr/>
        </p:nvSpPr>
        <p:spPr>
          <a:xfrm>
            <a:off x="10984920" y="2987837"/>
            <a:ext cx="3020562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ja-JP" altLang="en-US" sz="1600" spc="50" dirty="0">
                <a:solidFill>
                  <a:srgbClr val="5A5A5A"/>
                </a:solidFill>
                <a:latin typeface="メイリオ"/>
                <a:ea typeface="メイリオ"/>
                <a:cs typeface="メイリオ"/>
              </a:rPr>
              <a:t>リア</a:t>
            </a:r>
          </a:p>
        </p:txBody>
      </p:sp>
      <p:sp>
        <p:nvSpPr>
          <p:cNvPr id="58" name="テキスト ボックス 57"/>
          <p:cNvSpPr txBox="1"/>
          <p:nvPr/>
        </p:nvSpPr>
        <p:spPr>
          <a:xfrm>
            <a:off x="13675907" y="208627"/>
            <a:ext cx="447344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2600" b="1" dirty="0">
                <a:solidFill>
                  <a:schemeClr val="accent4"/>
                </a:solidFill>
                <a:latin typeface="メイリオ"/>
                <a:ea typeface="メイリオ"/>
                <a:cs typeface="メイリオ"/>
              </a:rPr>
              <a:t>LED</a:t>
            </a:r>
            <a:r>
              <a:rPr lang="ja-JP" altLang="en-US" sz="2600" b="1" dirty="0">
                <a:solidFill>
                  <a:schemeClr val="accent4"/>
                </a:solidFill>
                <a:latin typeface="メイリオ"/>
                <a:ea typeface="メイリオ"/>
                <a:cs typeface="メイリオ"/>
              </a:rPr>
              <a:t>ヘッドランプバルブ</a:t>
            </a:r>
            <a:endParaRPr kumimoji="1" lang="ja-JP" altLang="en-US" sz="2600" b="1" spc="300" dirty="0">
              <a:solidFill>
                <a:schemeClr val="accent4"/>
              </a:solidFill>
              <a:latin typeface="メイリオ"/>
              <a:ea typeface="メイリオ"/>
              <a:cs typeface="メイリオ"/>
            </a:endParaRPr>
          </a:p>
        </p:txBody>
      </p:sp>
    </p:spTree>
    <p:extLst>
      <p:ext uri="{BB962C8B-B14F-4D97-AF65-F5344CB8AC3E}">
        <p14:creationId xmlns:p14="http://schemas.microsoft.com/office/powerpoint/2010/main" val="258284331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9837" y="2818794"/>
            <a:ext cx="10620921" cy="4972306"/>
          </a:xfrm>
          <a:prstGeom prst="rect">
            <a:avLst/>
          </a:prstGeom>
        </p:spPr>
      </p:pic>
      <p:pic>
        <p:nvPicPr>
          <p:cNvPr id="19" name="図 18" descr="7988-0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73460" y="2601337"/>
            <a:ext cx="1804988" cy="1776413"/>
          </a:xfrm>
          <a:prstGeom prst="rect">
            <a:avLst/>
          </a:prstGeom>
        </p:spPr>
      </p:pic>
      <p:pic>
        <p:nvPicPr>
          <p:cNvPr id="20" name="図 19" descr="9999-06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75858" y="2601337"/>
            <a:ext cx="1804988" cy="1776413"/>
          </a:xfrm>
          <a:prstGeom prst="rect">
            <a:avLst/>
          </a:prstGeom>
        </p:spPr>
      </p:pic>
      <p:pic>
        <p:nvPicPr>
          <p:cNvPr id="21" name="図 20" descr="7777-0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90131" y="2601337"/>
            <a:ext cx="1804988" cy="1776413"/>
          </a:xfrm>
          <a:prstGeom prst="rect">
            <a:avLst/>
          </a:prstGeom>
        </p:spPr>
      </p:pic>
      <p:sp>
        <p:nvSpPr>
          <p:cNvPr id="4" name="円/楕円 3"/>
          <p:cNvSpPr/>
          <p:nvPr/>
        </p:nvSpPr>
        <p:spPr>
          <a:xfrm>
            <a:off x="12196663" y="8272273"/>
            <a:ext cx="1418749" cy="846678"/>
          </a:xfrm>
          <a:prstGeom prst="ellipse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" name="テキスト ボックス 6"/>
          <p:cNvSpPr txBox="1"/>
          <p:nvPr/>
        </p:nvSpPr>
        <p:spPr>
          <a:xfrm>
            <a:off x="515156" y="1454789"/>
            <a:ext cx="9871752" cy="6001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10000"/>
              </a:lnSpc>
            </a:pPr>
            <a:r>
              <a:rPr lang="ja-JP" altLang="en-US" sz="3500" b="1" dirty="0">
                <a:latin typeface="メイリオ"/>
                <a:ea typeface="メイリオ"/>
                <a:cs typeface="メイリオ"/>
              </a:rPr>
              <a:t>白い</a:t>
            </a:r>
            <a:r>
              <a:rPr lang="en-US" altLang="ja-JP" sz="3500" b="1" dirty="0">
                <a:latin typeface="メイリオ"/>
                <a:ea typeface="メイリオ"/>
                <a:cs typeface="メイリオ"/>
              </a:rPr>
              <a:t>LE</a:t>
            </a:r>
            <a:r>
              <a:rPr lang="en-US" altLang="ja-JP" sz="3500" b="1" spc="300" dirty="0">
                <a:latin typeface="メイリオ"/>
                <a:ea typeface="メイリオ"/>
                <a:cs typeface="メイリオ"/>
              </a:rPr>
              <a:t>D</a:t>
            </a:r>
            <a:r>
              <a:rPr lang="ja-JP" altLang="en-US" sz="3500" b="1" dirty="0">
                <a:latin typeface="メイリオ"/>
                <a:ea typeface="メイリオ"/>
                <a:cs typeface="メイリオ"/>
              </a:rPr>
              <a:t>光には</a:t>
            </a:r>
            <a:r>
              <a:rPr lang="ja-JP" altLang="en-US" sz="3500" b="1" spc="-1300" dirty="0">
                <a:latin typeface="メイリオ"/>
                <a:ea typeface="メイリオ"/>
                <a:cs typeface="メイリオ"/>
              </a:rPr>
              <a:t>、</a:t>
            </a:r>
            <a:r>
              <a:rPr lang="ja-JP" altLang="en-US" sz="3500" b="1" spc="-150" dirty="0">
                <a:latin typeface="メイリオ"/>
                <a:ea typeface="メイリオ"/>
                <a:cs typeface="メイリオ"/>
              </a:rPr>
              <a:t>クリア</a:t>
            </a:r>
            <a:r>
              <a:rPr lang="ja-JP" altLang="en-US" sz="3500" b="1" dirty="0">
                <a:latin typeface="メイリオ"/>
                <a:ea typeface="メイリオ"/>
                <a:cs typeface="メイリオ"/>
              </a:rPr>
              <a:t>なヘ</a:t>
            </a:r>
            <a:r>
              <a:rPr lang="ja-JP" altLang="en-US" sz="3500" b="1" spc="-800" dirty="0">
                <a:latin typeface="メイリオ"/>
                <a:ea typeface="メイリオ"/>
                <a:cs typeface="メイリオ"/>
              </a:rPr>
              <a:t>ッ</a:t>
            </a:r>
            <a:r>
              <a:rPr lang="ja-JP" altLang="en-US" sz="3500" b="1" dirty="0">
                <a:latin typeface="メイリオ"/>
                <a:ea typeface="メイリオ"/>
                <a:cs typeface="メイリオ"/>
              </a:rPr>
              <a:t>ドラ</a:t>
            </a:r>
            <a:r>
              <a:rPr lang="ja-JP" altLang="en-US" sz="3500" b="1" spc="-600" dirty="0">
                <a:latin typeface="メイリオ"/>
                <a:ea typeface="メイリオ"/>
                <a:cs typeface="メイリオ"/>
              </a:rPr>
              <a:t>イ</a:t>
            </a:r>
            <a:r>
              <a:rPr lang="ja-JP" altLang="en-US" sz="3500" b="1" spc="-300" dirty="0">
                <a:latin typeface="メイリオ"/>
                <a:ea typeface="メイリオ"/>
                <a:cs typeface="メイリオ"/>
              </a:rPr>
              <a:t>ト</a:t>
            </a:r>
            <a:r>
              <a:rPr lang="ja-JP" altLang="en-US" sz="3500" b="1" dirty="0">
                <a:latin typeface="メイリオ"/>
                <a:ea typeface="メイリオ"/>
                <a:cs typeface="メイリオ"/>
              </a:rPr>
              <a:t>！</a:t>
            </a:r>
            <a:endParaRPr kumimoji="1" lang="ja-JP" altLang="en-US" sz="3500" b="1" dirty="0">
              <a:latin typeface="メイリオ"/>
              <a:ea typeface="メイリオ"/>
              <a:cs typeface="メイリオ"/>
            </a:endParaRPr>
          </a:p>
        </p:txBody>
      </p:sp>
      <p:sp>
        <p:nvSpPr>
          <p:cNvPr id="8" name="テキスト ボックス 7"/>
          <p:cNvSpPr txBox="1"/>
          <p:nvPr/>
        </p:nvSpPr>
        <p:spPr>
          <a:xfrm>
            <a:off x="12188843" y="4508720"/>
            <a:ext cx="5757626" cy="211186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ja-JP" altLang="en-US" sz="2300" dirty="0">
                <a:solidFill>
                  <a:schemeClr val="bg1"/>
                </a:solidFill>
                <a:latin typeface="メイリオ"/>
                <a:ea typeface="メイリオ"/>
                <a:cs typeface="メイリオ"/>
              </a:rPr>
              <a:t>曇ったヘッドライトをクリーニング＆コートして、新車時の透明度に回復します！</a:t>
            </a:r>
          </a:p>
          <a:p>
            <a:pPr>
              <a:lnSpc>
                <a:spcPct val="120000"/>
              </a:lnSpc>
            </a:pPr>
            <a:r>
              <a:rPr lang="ja-JP" altLang="en-US" sz="2300" dirty="0">
                <a:solidFill>
                  <a:schemeClr val="bg1"/>
                </a:solidFill>
                <a:latin typeface="メイリオ"/>
                <a:ea typeface="メイリオ"/>
                <a:cs typeface="メイリオ"/>
              </a:rPr>
              <a:t>明るい</a:t>
            </a:r>
            <a:r>
              <a:rPr lang="en-US" altLang="ja-JP" sz="2300" dirty="0">
                <a:solidFill>
                  <a:schemeClr val="bg1"/>
                </a:solidFill>
                <a:latin typeface="メイリオ"/>
                <a:ea typeface="メイリオ"/>
                <a:cs typeface="メイリオ"/>
              </a:rPr>
              <a:t>LED</a:t>
            </a:r>
            <a:r>
              <a:rPr lang="ja-JP" altLang="en-US" sz="2300" dirty="0">
                <a:solidFill>
                  <a:schemeClr val="bg1"/>
                </a:solidFill>
                <a:latin typeface="メイリオ"/>
                <a:ea typeface="メイリオ"/>
                <a:cs typeface="メイリオ"/>
              </a:rPr>
              <a:t>ヘッドライトバルブの性能をより引き出し、暗い夜道をさらに明るく照らし、安心して運転していただけます。</a:t>
            </a:r>
            <a:endParaRPr kumimoji="1" lang="ja-JP" altLang="en-US" sz="2300" dirty="0">
              <a:solidFill>
                <a:schemeClr val="bg1"/>
              </a:solidFill>
              <a:latin typeface="メイリオ"/>
              <a:ea typeface="メイリオ"/>
              <a:cs typeface="メイリオ"/>
            </a:endParaRPr>
          </a:p>
        </p:txBody>
      </p:sp>
      <p:sp>
        <p:nvSpPr>
          <p:cNvPr id="38" name="テキスト ボックス 37"/>
          <p:cNvSpPr txBox="1"/>
          <p:nvPr/>
        </p:nvSpPr>
        <p:spPr>
          <a:xfrm>
            <a:off x="1918509" y="223279"/>
            <a:ext cx="1396010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4000" b="1" spc="300" dirty="0">
                <a:solidFill>
                  <a:schemeClr val="accent4"/>
                </a:solidFill>
                <a:latin typeface="メイリオ"/>
                <a:ea typeface="メイリオ"/>
                <a:cs typeface="メイリオ"/>
              </a:rPr>
              <a:t>同時施工が</a:t>
            </a:r>
            <a:r>
              <a:rPr lang="ja-JP" altLang="en-US" sz="4000" b="1" dirty="0">
                <a:solidFill>
                  <a:schemeClr val="accent4"/>
                </a:solidFill>
                <a:latin typeface="メイリオ"/>
                <a:ea typeface="メイリオ"/>
                <a:cs typeface="メイリオ"/>
              </a:rPr>
              <a:t>おすす</a:t>
            </a:r>
            <a:r>
              <a:rPr lang="ja-JP" altLang="en-US" sz="4000" b="1" spc="-700" dirty="0">
                <a:solidFill>
                  <a:schemeClr val="accent4"/>
                </a:solidFill>
                <a:latin typeface="メイリオ"/>
                <a:ea typeface="メイリオ"/>
                <a:cs typeface="メイリオ"/>
              </a:rPr>
              <a:t>め</a:t>
            </a:r>
            <a:r>
              <a:rPr lang="ja-JP" altLang="en-US" sz="4000" b="1" spc="-1000" dirty="0">
                <a:solidFill>
                  <a:schemeClr val="accent4"/>
                </a:solidFill>
                <a:latin typeface="メイリオ"/>
                <a:ea typeface="メイリオ"/>
                <a:cs typeface="メイリオ"/>
              </a:rPr>
              <a:t>！</a:t>
            </a:r>
            <a:r>
              <a:rPr lang="ja-JP" altLang="en-US" sz="4000" b="1" spc="2000" dirty="0">
                <a:solidFill>
                  <a:schemeClr val="accent4"/>
                </a:solidFill>
                <a:latin typeface="メイリオ"/>
                <a:ea typeface="メイリオ"/>
                <a:cs typeface="メイリオ"/>
              </a:rPr>
              <a:t> </a:t>
            </a:r>
            <a:r>
              <a:rPr lang="ja-JP" altLang="en-US" sz="4000" b="1" spc="-150" dirty="0">
                <a:solidFill>
                  <a:schemeClr val="accent4"/>
                </a:solidFill>
                <a:latin typeface="メイリオ"/>
                <a:ea typeface="メイリオ"/>
                <a:cs typeface="メイリオ"/>
              </a:rPr>
              <a:t>ヘ</a:t>
            </a:r>
            <a:r>
              <a:rPr lang="ja-JP" altLang="en-US" sz="4000" b="1" spc="-700" dirty="0">
                <a:solidFill>
                  <a:schemeClr val="accent4"/>
                </a:solidFill>
                <a:latin typeface="メイリオ"/>
                <a:ea typeface="メイリオ"/>
                <a:cs typeface="メイリオ"/>
              </a:rPr>
              <a:t>ッ</a:t>
            </a:r>
            <a:r>
              <a:rPr lang="ja-JP" altLang="en-US" sz="4000" b="1" dirty="0">
                <a:solidFill>
                  <a:schemeClr val="accent4"/>
                </a:solidFill>
                <a:latin typeface="メイリオ"/>
                <a:ea typeface="メイリオ"/>
                <a:cs typeface="メイリオ"/>
              </a:rPr>
              <a:t>ドラ</a:t>
            </a:r>
            <a:r>
              <a:rPr lang="ja-JP" altLang="en-US" sz="4000" b="1" spc="-300" dirty="0">
                <a:solidFill>
                  <a:schemeClr val="accent4"/>
                </a:solidFill>
                <a:latin typeface="メイリオ"/>
                <a:ea typeface="メイリオ"/>
                <a:cs typeface="メイリオ"/>
              </a:rPr>
              <a:t>イ</a:t>
            </a:r>
            <a:r>
              <a:rPr lang="ja-JP" altLang="en-US" sz="4000" b="1" spc="-150" dirty="0">
                <a:solidFill>
                  <a:schemeClr val="accent4"/>
                </a:solidFill>
                <a:latin typeface="メイリオ"/>
                <a:ea typeface="メイリオ"/>
                <a:cs typeface="メイリオ"/>
              </a:rPr>
              <a:t>ト</a:t>
            </a:r>
            <a:r>
              <a:rPr lang="ja-JP" altLang="en-US" sz="4000" b="1" dirty="0">
                <a:solidFill>
                  <a:schemeClr val="accent4"/>
                </a:solidFill>
                <a:latin typeface="メイリオ"/>
                <a:ea typeface="メイリオ"/>
                <a:cs typeface="メイリオ"/>
              </a:rPr>
              <a:t>コート</a:t>
            </a:r>
            <a:r>
              <a:rPr lang="ja-JP" altLang="en-US" sz="4000" b="1" spc="300" dirty="0">
                <a:solidFill>
                  <a:schemeClr val="accent4"/>
                </a:solidFill>
                <a:latin typeface="メイリオ"/>
                <a:ea typeface="メイリオ"/>
                <a:cs typeface="メイリオ"/>
              </a:rPr>
              <a:t> </a:t>
            </a:r>
            <a:r>
              <a:rPr lang="en-US" altLang="ja-JP" sz="4000" b="1" dirty="0">
                <a:solidFill>
                  <a:schemeClr val="accent4"/>
                </a:solidFill>
                <a:latin typeface="メイリオ"/>
                <a:ea typeface="メイリオ"/>
                <a:cs typeface="メイリオ"/>
              </a:rPr>
              <a:t>PRO</a:t>
            </a:r>
            <a:endParaRPr kumimoji="1" lang="ja-JP" altLang="en-US" sz="4000" b="1" spc="600" dirty="0">
              <a:solidFill>
                <a:schemeClr val="accent4"/>
              </a:solidFill>
              <a:latin typeface="メイリオ"/>
              <a:ea typeface="メイリオ"/>
              <a:cs typeface="メイリオ"/>
            </a:endParaRPr>
          </a:p>
        </p:txBody>
      </p:sp>
      <p:sp>
        <p:nvSpPr>
          <p:cNvPr id="40" name="テキスト ボックス 39"/>
          <p:cNvSpPr txBox="1"/>
          <p:nvPr/>
        </p:nvSpPr>
        <p:spPr>
          <a:xfrm>
            <a:off x="13674578" y="8216535"/>
            <a:ext cx="2917086" cy="66172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ja-JP" altLang="en-US" sz="4300" b="1" dirty="0">
                <a:latin typeface="メイリオ"/>
                <a:ea typeface="メイリオ"/>
                <a:cs typeface="メイリオ"/>
              </a:rPr>
              <a:t>￥</a:t>
            </a:r>
            <a:r>
              <a:rPr lang="en-US" altLang="ja-JP" sz="4300" b="1" dirty="0">
                <a:latin typeface="メイリオ"/>
                <a:ea typeface="メイリオ"/>
                <a:cs typeface="メイリオ"/>
              </a:rPr>
              <a:t>0,000〜</a:t>
            </a:r>
            <a:endParaRPr kumimoji="1" lang="ja-JP" altLang="en-US" sz="4300" b="1" dirty="0">
              <a:latin typeface="メイリオ"/>
              <a:ea typeface="メイリオ"/>
              <a:cs typeface="メイリオ"/>
            </a:endParaRPr>
          </a:p>
        </p:txBody>
      </p:sp>
      <p:sp>
        <p:nvSpPr>
          <p:cNvPr id="41" name="テキスト ボックス 40"/>
          <p:cNvSpPr txBox="1"/>
          <p:nvPr/>
        </p:nvSpPr>
        <p:spPr>
          <a:xfrm>
            <a:off x="13538671" y="8827524"/>
            <a:ext cx="3455775" cy="34624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ja-JP" altLang="en-US" sz="2250" dirty="0">
                <a:latin typeface="メイリオ"/>
                <a:ea typeface="メイリオ"/>
                <a:cs typeface="メイリオ"/>
              </a:rPr>
              <a:t>（消費税抜き￥</a:t>
            </a:r>
            <a:r>
              <a:rPr lang="en-US" altLang="ja-JP" sz="2250" dirty="0">
                <a:latin typeface="メイリオ"/>
                <a:ea typeface="メイリオ"/>
                <a:cs typeface="メイリオ"/>
              </a:rPr>
              <a:t>0,000〜</a:t>
            </a:r>
            <a:r>
              <a:rPr lang="ja-JP" altLang="en-US" sz="2250" dirty="0">
                <a:latin typeface="メイリオ"/>
                <a:ea typeface="メイリオ"/>
                <a:cs typeface="メイリオ"/>
              </a:rPr>
              <a:t>）</a:t>
            </a:r>
            <a:endParaRPr kumimoji="1" lang="ja-JP" altLang="en-US" sz="2250" dirty="0">
              <a:latin typeface="メイリオ"/>
              <a:ea typeface="メイリオ"/>
              <a:cs typeface="メイリオ"/>
            </a:endParaRPr>
          </a:p>
        </p:txBody>
      </p:sp>
      <p:sp>
        <p:nvSpPr>
          <p:cNvPr id="42" name="テキスト ボックス 41"/>
          <p:cNvSpPr txBox="1"/>
          <p:nvPr/>
        </p:nvSpPr>
        <p:spPr>
          <a:xfrm>
            <a:off x="12130670" y="7246088"/>
            <a:ext cx="5662030" cy="90024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ja-JP" sz="2250" dirty="0">
                <a:solidFill>
                  <a:schemeClr val="bg1"/>
                </a:solidFill>
                <a:latin typeface="メイリオ"/>
                <a:ea typeface="メイリオ"/>
                <a:cs typeface="メイリオ"/>
              </a:rPr>
              <a:t>■ </a:t>
            </a:r>
            <a:r>
              <a:rPr lang="ja-JP" altLang="en-US" sz="2250" dirty="0">
                <a:solidFill>
                  <a:schemeClr val="bg1"/>
                </a:solidFill>
                <a:latin typeface="メイリオ"/>
                <a:ea typeface="メイリオ"/>
                <a:cs typeface="メイリオ"/>
              </a:rPr>
              <a:t>ヘッドライトコート </a:t>
            </a:r>
            <a:r>
              <a:rPr lang="en-US" altLang="ja-JP" sz="2250" dirty="0">
                <a:solidFill>
                  <a:schemeClr val="bg1"/>
                </a:solidFill>
                <a:latin typeface="メイリオ"/>
                <a:ea typeface="メイリオ"/>
                <a:cs typeface="メイリオ"/>
              </a:rPr>
              <a:t>PRO</a:t>
            </a:r>
            <a:r>
              <a:rPr lang="ja-JP" altLang="en-US" sz="2250" dirty="0">
                <a:solidFill>
                  <a:schemeClr val="bg1"/>
                </a:solidFill>
                <a:latin typeface="メイリオ"/>
                <a:ea typeface="メイリオ"/>
                <a:cs typeface="メイリオ"/>
              </a:rPr>
              <a:t>（両側施工）</a:t>
            </a:r>
          </a:p>
          <a:p>
            <a:pPr>
              <a:lnSpc>
                <a:spcPct val="130000"/>
              </a:lnSpc>
            </a:pPr>
            <a:r>
              <a:rPr lang="en-US" altLang="ja-JP" sz="2250" dirty="0">
                <a:solidFill>
                  <a:schemeClr val="bg1"/>
                </a:solidFill>
                <a:latin typeface="メイリオ"/>
                <a:ea typeface="メイリオ"/>
                <a:cs typeface="メイリオ"/>
              </a:rPr>
              <a:t>■ </a:t>
            </a:r>
            <a:r>
              <a:rPr lang="ja-JP" altLang="en-US" sz="2250" dirty="0">
                <a:solidFill>
                  <a:schemeClr val="bg1"/>
                </a:solidFill>
                <a:latin typeface="メイリオ"/>
                <a:ea typeface="メイリオ"/>
                <a:cs typeface="メイリオ"/>
              </a:rPr>
              <a:t>ヘッドランプバルブ交換（工賃込）</a:t>
            </a:r>
            <a:endParaRPr kumimoji="1" lang="ja-JP" altLang="en-US" sz="2250" dirty="0">
              <a:solidFill>
                <a:schemeClr val="bg1"/>
              </a:solidFill>
              <a:latin typeface="メイリオ"/>
              <a:ea typeface="メイリオ"/>
              <a:cs typeface="メイリオ"/>
            </a:endParaRPr>
          </a:p>
        </p:txBody>
      </p:sp>
      <p:sp>
        <p:nvSpPr>
          <p:cNvPr id="43" name="テキスト ボックス 42"/>
          <p:cNvSpPr txBox="1"/>
          <p:nvPr/>
        </p:nvSpPr>
        <p:spPr>
          <a:xfrm>
            <a:off x="530828" y="2080061"/>
            <a:ext cx="10663816" cy="6771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10000"/>
              </a:lnSpc>
            </a:pPr>
            <a:r>
              <a:rPr lang="ja-JP" altLang="en-US" sz="4000" b="1" spc="300" dirty="0">
                <a:solidFill>
                  <a:schemeClr val="accent1"/>
                </a:solidFill>
                <a:latin typeface="メイリオ"/>
                <a:ea typeface="メイリオ"/>
                <a:cs typeface="メイリオ"/>
              </a:rPr>
              <a:t>透明度を取り</a:t>
            </a:r>
            <a:r>
              <a:rPr lang="ja-JP" altLang="en-US" sz="4000" b="1" spc="-150" dirty="0">
                <a:solidFill>
                  <a:schemeClr val="accent1"/>
                </a:solidFill>
                <a:latin typeface="メイリオ"/>
                <a:ea typeface="メイリオ"/>
                <a:cs typeface="メイリオ"/>
              </a:rPr>
              <a:t>戻して</a:t>
            </a:r>
            <a:r>
              <a:rPr lang="ja-JP" altLang="en-US" sz="4000" b="1" spc="-900" dirty="0">
                <a:solidFill>
                  <a:schemeClr val="accent1"/>
                </a:solidFill>
                <a:latin typeface="メイリオ"/>
                <a:ea typeface="メイリオ"/>
                <a:cs typeface="メイリオ"/>
              </a:rPr>
              <a:t>、</a:t>
            </a:r>
            <a:r>
              <a:rPr lang="ja-JP" altLang="en-US" sz="4000" b="1" dirty="0">
                <a:solidFill>
                  <a:schemeClr val="accent1"/>
                </a:solidFill>
                <a:latin typeface="メイリオ"/>
                <a:ea typeface="メイリオ"/>
                <a:cs typeface="メイリオ"/>
              </a:rPr>
              <a:t>さら</a:t>
            </a:r>
            <a:r>
              <a:rPr lang="ja-JP" altLang="en-US" sz="4000" b="1" spc="300" dirty="0">
                <a:solidFill>
                  <a:schemeClr val="accent1"/>
                </a:solidFill>
                <a:latin typeface="メイリオ"/>
                <a:ea typeface="メイリオ"/>
                <a:cs typeface="メイリオ"/>
              </a:rPr>
              <a:t>に明る</a:t>
            </a:r>
            <a:r>
              <a:rPr lang="ja-JP" altLang="en-US" sz="4000" b="1" dirty="0">
                <a:solidFill>
                  <a:schemeClr val="accent1"/>
                </a:solidFill>
                <a:latin typeface="メイリオ"/>
                <a:ea typeface="メイリオ"/>
                <a:cs typeface="メイリオ"/>
              </a:rPr>
              <a:t>く安心</a:t>
            </a:r>
            <a:r>
              <a:rPr lang="ja-JP" altLang="en-US" sz="4000" b="1" spc="300" dirty="0">
                <a:solidFill>
                  <a:schemeClr val="accent1"/>
                </a:solidFill>
                <a:latin typeface="メイリオ"/>
                <a:ea typeface="メイリオ"/>
                <a:cs typeface="メイリオ"/>
              </a:rPr>
              <a:t>！</a:t>
            </a:r>
            <a:endParaRPr kumimoji="1" lang="ja-JP" altLang="en-US" sz="4000" b="1" spc="300" dirty="0">
              <a:solidFill>
                <a:schemeClr val="accent1"/>
              </a:solidFill>
              <a:latin typeface="メイリオ"/>
              <a:ea typeface="メイリオ"/>
              <a:cs typeface="メイリオ"/>
            </a:endParaRPr>
          </a:p>
        </p:txBody>
      </p:sp>
      <p:sp>
        <p:nvSpPr>
          <p:cNvPr id="44" name="テキスト ボックス 43"/>
          <p:cNvSpPr txBox="1"/>
          <p:nvPr/>
        </p:nvSpPr>
        <p:spPr>
          <a:xfrm>
            <a:off x="537584" y="7957189"/>
            <a:ext cx="10026654" cy="134395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10000"/>
              </a:lnSpc>
            </a:pPr>
            <a:r>
              <a:rPr lang="ja-JP" altLang="en-US" sz="4000" b="1" spc="300" dirty="0">
                <a:solidFill>
                  <a:srgbClr val="323232"/>
                </a:solidFill>
                <a:latin typeface="メイリオ"/>
                <a:ea typeface="メイリオ"/>
                <a:cs typeface="メイリオ"/>
              </a:rPr>
              <a:t>劣化の原</a:t>
            </a:r>
            <a:r>
              <a:rPr lang="ja-JP" altLang="en-US" sz="4000" b="1" spc="-1000" dirty="0">
                <a:solidFill>
                  <a:srgbClr val="323232"/>
                </a:solidFill>
                <a:latin typeface="メイリオ"/>
                <a:ea typeface="メイリオ"/>
                <a:cs typeface="メイリオ"/>
              </a:rPr>
              <a:t>因</a:t>
            </a:r>
            <a:r>
              <a:rPr lang="ja-JP" altLang="en-US" sz="4000" b="1" dirty="0">
                <a:solidFill>
                  <a:srgbClr val="323232"/>
                </a:solidFill>
                <a:latin typeface="メイリオ"/>
                <a:ea typeface="メイリオ"/>
                <a:cs typeface="メイリオ"/>
              </a:rPr>
              <a:t>「</a:t>
            </a:r>
            <a:r>
              <a:rPr lang="ja-JP" altLang="en-US" sz="4000" b="1" spc="300" dirty="0">
                <a:solidFill>
                  <a:srgbClr val="FF0000"/>
                </a:solidFill>
                <a:latin typeface="メイリオ"/>
                <a:ea typeface="メイリオ"/>
                <a:cs typeface="メイリオ"/>
              </a:rPr>
              <a:t>紫外線</a:t>
            </a:r>
            <a:r>
              <a:rPr lang="ja-JP" altLang="en-US" sz="4000" b="1" spc="-1000" dirty="0">
                <a:solidFill>
                  <a:srgbClr val="323232"/>
                </a:solidFill>
                <a:latin typeface="メイリオ"/>
                <a:ea typeface="メイリオ"/>
                <a:cs typeface="メイリオ"/>
              </a:rPr>
              <a:t>」</a:t>
            </a:r>
            <a:r>
              <a:rPr lang="ja-JP" altLang="en-US" sz="4000" b="1" dirty="0">
                <a:solidFill>
                  <a:srgbClr val="323232"/>
                </a:solidFill>
                <a:latin typeface="メイリオ"/>
                <a:ea typeface="メイリオ"/>
                <a:cs typeface="メイリオ"/>
              </a:rPr>
              <a:t>を</a:t>
            </a:r>
            <a:r>
              <a:rPr lang="ja-JP" altLang="en-US" sz="4000" b="1" dirty="0">
                <a:solidFill>
                  <a:schemeClr val="accent1"/>
                </a:solidFill>
                <a:latin typeface="メイリオ"/>
                <a:ea typeface="メイリオ"/>
                <a:cs typeface="メイリオ"/>
              </a:rPr>
              <a:t>しっかりカ</a:t>
            </a:r>
            <a:r>
              <a:rPr lang="ja-JP" altLang="en-US" sz="4000" b="1" spc="-900" dirty="0">
                <a:solidFill>
                  <a:schemeClr val="accent1"/>
                </a:solidFill>
                <a:latin typeface="メイリオ"/>
                <a:ea typeface="メイリオ"/>
                <a:cs typeface="メイリオ"/>
              </a:rPr>
              <a:t>ッ</a:t>
            </a:r>
            <a:r>
              <a:rPr lang="ja-JP" altLang="en-US" sz="4000" b="1" dirty="0">
                <a:solidFill>
                  <a:schemeClr val="accent1"/>
                </a:solidFill>
                <a:latin typeface="メイリオ"/>
                <a:ea typeface="メイリオ"/>
                <a:cs typeface="メイリオ"/>
              </a:rPr>
              <a:t>ト！</a:t>
            </a:r>
          </a:p>
          <a:p>
            <a:pPr>
              <a:lnSpc>
                <a:spcPct val="110000"/>
              </a:lnSpc>
            </a:pPr>
            <a:r>
              <a:rPr lang="ja-JP" altLang="en-US" sz="4000" b="1" spc="100" dirty="0">
                <a:solidFill>
                  <a:srgbClr val="323232"/>
                </a:solidFill>
                <a:latin typeface="メイリオ"/>
                <a:ea typeface="メイリオ"/>
                <a:cs typeface="メイリオ"/>
              </a:rPr>
              <a:t>コーテ</a:t>
            </a:r>
            <a:r>
              <a:rPr lang="ja-JP" altLang="en-US" sz="4000" b="1" dirty="0">
                <a:solidFill>
                  <a:srgbClr val="323232"/>
                </a:solidFill>
                <a:latin typeface="メイリオ"/>
                <a:ea typeface="メイリオ"/>
                <a:cs typeface="メイリオ"/>
              </a:rPr>
              <a:t>ィ</a:t>
            </a:r>
            <a:r>
              <a:rPr lang="ja-JP" altLang="en-US" sz="4000" b="1" spc="100" dirty="0">
                <a:solidFill>
                  <a:srgbClr val="323232"/>
                </a:solidFill>
                <a:latin typeface="メイリオ"/>
                <a:ea typeface="メイリオ"/>
                <a:cs typeface="メイリオ"/>
              </a:rPr>
              <a:t>ン</a:t>
            </a:r>
            <a:r>
              <a:rPr lang="ja-JP" altLang="en-US" sz="4000" b="1" spc="600" dirty="0">
                <a:solidFill>
                  <a:srgbClr val="323232"/>
                </a:solidFill>
                <a:latin typeface="メイリオ"/>
                <a:ea typeface="メイリオ"/>
                <a:cs typeface="メイリオ"/>
              </a:rPr>
              <a:t>グ</a:t>
            </a:r>
            <a:r>
              <a:rPr lang="ja-JP" altLang="en-US" sz="4000" b="1" spc="100" dirty="0">
                <a:solidFill>
                  <a:srgbClr val="323232"/>
                </a:solidFill>
                <a:latin typeface="メイリオ"/>
                <a:ea typeface="メイリオ"/>
                <a:cs typeface="メイリオ"/>
              </a:rPr>
              <a:t>効</a:t>
            </a:r>
            <a:r>
              <a:rPr lang="ja-JP" altLang="en-US" sz="4000" b="1" spc="300" dirty="0">
                <a:solidFill>
                  <a:srgbClr val="323232"/>
                </a:solidFill>
                <a:latin typeface="メイリオ"/>
                <a:ea typeface="メイリオ"/>
                <a:cs typeface="メイリオ"/>
              </a:rPr>
              <a:t>果</a:t>
            </a:r>
            <a:r>
              <a:rPr lang="ja-JP" altLang="en-US" sz="4000" b="1" dirty="0">
                <a:solidFill>
                  <a:schemeClr val="accent1"/>
                </a:solidFill>
                <a:latin typeface="メイリオ"/>
                <a:ea typeface="メイリオ"/>
                <a:cs typeface="メイリオ"/>
              </a:rPr>
              <a:t>約</a:t>
            </a:r>
            <a:r>
              <a:rPr lang="en-US" altLang="ja-JP" sz="4000" b="1" dirty="0">
                <a:solidFill>
                  <a:srgbClr val="FF0000"/>
                </a:solidFill>
                <a:latin typeface="メイリオ"/>
                <a:ea typeface="メイリオ"/>
                <a:cs typeface="メイリオ"/>
              </a:rPr>
              <a:t>2</a:t>
            </a:r>
            <a:r>
              <a:rPr lang="ja-JP" altLang="en-US" sz="4000" b="1" dirty="0">
                <a:solidFill>
                  <a:schemeClr val="accent1"/>
                </a:solidFill>
                <a:latin typeface="メイリオ"/>
                <a:ea typeface="メイリオ"/>
                <a:cs typeface="メイリオ"/>
              </a:rPr>
              <a:t>年</a:t>
            </a:r>
          </a:p>
        </p:txBody>
      </p:sp>
      <p:sp>
        <p:nvSpPr>
          <p:cNvPr id="45" name="テキスト ボックス 44"/>
          <p:cNvSpPr txBox="1"/>
          <p:nvPr/>
        </p:nvSpPr>
        <p:spPr>
          <a:xfrm>
            <a:off x="12196183" y="1507925"/>
            <a:ext cx="5968363" cy="105157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4100"/>
              </a:lnSpc>
            </a:pPr>
            <a:r>
              <a:rPr lang="ja-JP" altLang="en-US" sz="3200" b="1" spc="-150" dirty="0">
                <a:latin typeface="メイリオ"/>
                <a:ea typeface="メイリオ"/>
                <a:cs typeface="メイリオ"/>
              </a:rPr>
              <a:t>劣化したヘ</a:t>
            </a:r>
            <a:r>
              <a:rPr lang="ja-JP" altLang="en-US" sz="3200" b="1" spc="-800" dirty="0">
                <a:latin typeface="メイリオ"/>
                <a:ea typeface="メイリオ"/>
                <a:cs typeface="メイリオ"/>
              </a:rPr>
              <a:t>ッ</a:t>
            </a:r>
            <a:r>
              <a:rPr lang="ja-JP" altLang="en-US" sz="3200" b="1" spc="-150" dirty="0">
                <a:latin typeface="メイリオ"/>
                <a:ea typeface="メイリオ"/>
                <a:cs typeface="メイリオ"/>
              </a:rPr>
              <a:t>ドラ</a:t>
            </a:r>
            <a:r>
              <a:rPr lang="ja-JP" altLang="en-US" sz="3200" b="1" spc="-300" dirty="0">
                <a:latin typeface="メイリオ"/>
                <a:ea typeface="メイリオ"/>
                <a:cs typeface="メイリオ"/>
              </a:rPr>
              <a:t>イ</a:t>
            </a:r>
            <a:r>
              <a:rPr lang="ja-JP" altLang="en-US" sz="3200" b="1" spc="-150" dirty="0">
                <a:latin typeface="メイリオ"/>
                <a:ea typeface="メイリオ"/>
                <a:cs typeface="メイリオ"/>
              </a:rPr>
              <a:t>トを</a:t>
            </a:r>
          </a:p>
          <a:p>
            <a:pPr>
              <a:lnSpc>
                <a:spcPts val="4100"/>
              </a:lnSpc>
            </a:pPr>
            <a:r>
              <a:rPr lang="ja-JP" altLang="en-US" sz="3200" b="1" spc="-300" dirty="0">
                <a:solidFill>
                  <a:schemeClr val="accent1"/>
                </a:solidFill>
                <a:latin typeface="メイリオ"/>
                <a:ea typeface="メイリオ"/>
                <a:cs typeface="メイリオ"/>
              </a:rPr>
              <a:t>リフレッシュ</a:t>
            </a:r>
            <a:r>
              <a:rPr lang="ja-JP" altLang="en-US" sz="3200" b="1" spc="600" dirty="0">
                <a:solidFill>
                  <a:schemeClr val="accent1"/>
                </a:solidFill>
                <a:latin typeface="メイリオ"/>
                <a:ea typeface="メイリオ"/>
                <a:cs typeface="メイリオ"/>
              </a:rPr>
              <a:t> </a:t>
            </a:r>
            <a:r>
              <a:rPr lang="en-US" altLang="ja-JP" sz="3200" b="1" spc="800" dirty="0">
                <a:solidFill>
                  <a:schemeClr val="accent1"/>
                </a:solidFill>
                <a:latin typeface="メイリオ"/>
                <a:ea typeface="メイリオ"/>
                <a:cs typeface="メイリオ"/>
              </a:rPr>
              <a:t>+</a:t>
            </a:r>
            <a:r>
              <a:rPr lang="ja-JP" altLang="en-US" sz="3200" b="1" dirty="0">
                <a:solidFill>
                  <a:schemeClr val="accent1"/>
                </a:solidFill>
                <a:latin typeface="メイリオ"/>
                <a:ea typeface="メイリオ"/>
                <a:cs typeface="メイリオ"/>
              </a:rPr>
              <a:t>コ</a:t>
            </a:r>
            <a:r>
              <a:rPr lang="ja-JP" altLang="en-US" sz="3200" b="1" spc="-300" dirty="0">
                <a:solidFill>
                  <a:schemeClr val="accent1"/>
                </a:solidFill>
                <a:latin typeface="メイリオ"/>
                <a:ea typeface="メイリオ"/>
                <a:cs typeface="メイリオ"/>
              </a:rPr>
              <a:t>ート</a:t>
            </a:r>
            <a:r>
              <a:rPr lang="ja-JP" altLang="en-US" sz="3200" b="1" dirty="0">
                <a:latin typeface="メイリオ"/>
                <a:ea typeface="メイリオ"/>
                <a:cs typeface="メイリオ"/>
              </a:rPr>
              <a:t>で守る！</a:t>
            </a:r>
            <a:endParaRPr kumimoji="1" lang="ja-JP" altLang="en-US" sz="3200" b="1" dirty="0">
              <a:latin typeface="メイリオ"/>
              <a:ea typeface="メイリオ"/>
              <a:cs typeface="メイリオ"/>
            </a:endParaRPr>
          </a:p>
        </p:txBody>
      </p:sp>
      <p:pic>
        <p:nvPicPr>
          <p:cNvPr id="22" name="図 21" descr="8888-06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17758" y="1526517"/>
            <a:ext cx="190500" cy="7715250"/>
          </a:xfrm>
          <a:prstGeom prst="rect">
            <a:avLst/>
          </a:prstGeom>
        </p:spPr>
      </p:pic>
      <p:sp>
        <p:nvSpPr>
          <p:cNvPr id="24" name="テキスト ボックス 23"/>
          <p:cNvSpPr txBox="1"/>
          <p:nvPr/>
        </p:nvSpPr>
        <p:spPr>
          <a:xfrm>
            <a:off x="15960923" y="4077149"/>
            <a:ext cx="1819202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1500" dirty="0">
                <a:solidFill>
                  <a:schemeClr val="accent4"/>
                </a:solidFill>
                <a:latin typeface="メイリオ"/>
                <a:ea typeface="メイリオ"/>
                <a:cs typeface="メイリオ"/>
              </a:rPr>
              <a:t>コーティング</a:t>
            </a:r>
            <a:endParaRPr lang="ja-JP" altLang="en-US" sz="1500" spc="300" dirty="0">
              <a:solidFill>
                <a:schemeClr val="accent4"/>
              </a:solidFill>
              <a:latin typeface="メイリオ"/>
              <a:ea typeface="メイリオ"/>
              <a:cs typeface="メイリオ"/>
            </a:endParaRPr>
          </a:p>
        </p:txBody>
      </p:sp>
      <p:sp>
        <p:nvSpPr>
          <p:cNvPr id="25" name="テキスト ボックス 24"/>
          <p:cNvSpPr txBox="1"/>
          <p:nvPr/>
        </p:nvSpPr>
        <p:spPr>
          <a:xfrm>
            <a:off x="14061195" y="4077149"/>
            <a:ext cx="1819202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1500" dirty="0">
                <a:solidFill>
                  <a:schemeClr val="accent4"/>
                </a:solidFill>
                <a:latin typeface="メイリオ"/>
                <a:ea typeface="メイリオ"/>
                <a:cs typeface="メイリオ"/>
              </a:rPr>
              <a:t>クリーニング</a:t>
            </a:r>
            <a:endParaRPr lang="ja-JP" altLang="en-US" sz="1500" spc="300" dirty="0">
              <a:solidFill>
                <a:schemeClr val="accent4"/>
              </a:solidFill>
              <a:latin typeface="メイリオ"/>
              <a:ea typeface="メイリオ"/>
              <a:cs typeface="メイリオ"/>
            </a:endParaRPr>
          </a:p>
        </p:txBody>
      </p:sp>
      <p:sp>
        <p:nvSpPr>
          <p:cNvPr id="26" name="テキスト ボックス 25"/>
          <p:cNvSpPr txBox="1"/>
          <p:nvPr/>
        </p:nvSpPr>
        <p:spPr>
          <a:xfrm>
            <a:off x="12173344" y="4077149"/>
            <a:ext cx="1819202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1500" dirty="0">
                <a:solidFill>
                  <a:schemeClr val="accent4"/>
                </a:solidFill>
                <a:latin typeface="メイリオ"/>
                <a:ea typeface="メイリオ"/>
                <a:cs typeface="メイリオ"/>
              </a:rPr>
              <a:t>下地処理</a:t>
            </a:r>
            <a:endParaRPr lang="ja-JP" altLang="en-US" sz="1500" spc="300" dirty="0">
              <a:solidFill>
                <a:schemeClr val="accent4"/>
              </a:solidFill>
              <a:latin typeface="メイリオ"/>
              <a:ea typeface="メイリオ"/>
              <a:cs typeface="メイリオ"/>
            </a:endParaRPr>
          </a:p>
        </p:txBody>
      </p:sp>
      <p:sp>
        <p:nvSpPr>
          <p:cNvPr id="27" name="テキスト ボックス 26"/>
          <p:cNvSpPr txBox="1"/>
          <p:nvPr/>
        </p:nvSpPr>
        <p:spPr>
          <a:xfrm>
            <a:off x="12217736" y="8530824"/>
            <a:ext cx="13872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1800" dirty="0">
                <a:solidFill>
                  <a:schemeClr val="accent4"/>
                </a:solidFill>
                <a:latin typeface="メイリオ"/>
                <a:ea typeface="メイリオ"/>
                <a:cs typeface="メイリオ"/>
              </a:rPr>
              <a:t>セ</a:t>
            </a:r>
            <a:r>
              <a:rPr lang="ja-JP" altLang="en-US" sz="1800" spc="-300" dirty="0">
                <a:solidFill>
                  <a:schemeClr val="accent4"/>
                </a:solidFill>
                <a:latin typeface="メイリオ"/>
                <a:ea typeface="メイリオ"/>
                <a:cs typeface="メイリオ"/>
              </a:rPr>
              <a:t>ッ</a:t>
            </a:r>
            <a:r>
              <a:rPr lang="ja-JP" altLang="en-US" sz="1800" dirty="0">
                <a:solidFill>
                  <a:schemeClr val="accent4"/>
                </a:solidFill>
                <a:latin typeface="メイリオ"/>
                <a:ea typeface="メイリオ"/>
                <a:cs typeface="メイリオ"/>
              </a:rPr>
              <a:t>ト</a:t>
            </a:r>
            <a:r>
              <a:rPr lang="ja-JP" altLang="en-US" sz="1800" spc="200" dirty="0">
                <a:solidFill>
                  <a:schemeClr val="accent4"/>
                </a:solidFill>
                <a:latin typeface="メイリオ"/>
                <a:ea typeface="メイリオ"/>
                <a:cs typeface="メイリオ"/>
              </a:rPr>
              <a:t>価格</a:t>
            </a:r>
          </a:p>
        </p:txBody>
      </p:sp>
      <p:sp>
        <p:nvSpPr>
          <p:cNvPr id="39" name="テキスト ボックス 38"/>
          <p:cNvSpPr txBox="1"/>
          <p:nvPr/>
        </p:nvSpPr>
        <p:spPr>
          <a:xfrm>
            <a:off x="8424154" y="8915387"/>
            <a:ext cx="2788000" cy="22621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en-US" altLang="ja-JP" sz="1200" dirty="0">
                <a:solidFill>
                  <a:schemeClr val="bg1"/>
                </a:solidFill>
                <a:latin typeface="メイリオ"/>
                <a:ea typeface="メイリオ"/>
                <a:cs typeface="メイリオ"/>
              </a:rPr>
              <a:t>※</a:t>
            </a:r>
            <a:r>
              <a:rPr lang="ja-JP" altLang="en-US" sz="1200" dirty="0">
                <a:solidFill>
                  <a:schemeClr val="bg1"/>
                </a:solidFill>
                <a:latin typeface="メイリオ"/>
                <a:ea typeface="メイリオ"/>
                <a:cs typeface="メイリオ"/>
              </a:rPr>
              <a:t>画像はイメージです。</a:t>
            </a:r>
          </a:p>
        </p:txBody>
      </p:sp>
      <p:sp>
        <p:nvSpPr>
          <p:cNvPr id="28" name="角丸四角形 27"/>
          <p:cNvSpPr/>
          <p:nvPr/>
        </p:nvSpPr>
        <p:spPr>
          <a:xfrm>
            <a:off x="1964816" y="7251523"/>
            <a:ext cx="2422564" cy="439387"/>
          </a:xfrm>
          <a:prstGeom prst="roundRect">
            <a:avLst>
              <a:gd name="adj" fmla="val 40197"/>
            </a:avLst>
          </a:prstGeom>
          <a:solidFill>
            <a:schemeClr val="tx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9" name="テキスト ボックス 28"/>
          <p:cNvSpPr txBox="1"/>
          <p:nvPr/>
        </p:nvSpPr>
        <p:spPr>
          <a:xfrm>
            <a:off x="1877998" y="7340819"/>
            <a:ext cx="2596201" cy="3385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altLang="ja-JP" sz="2200" b="1" dirty="0">
                <a:solidFill>
                  <a:schemeClr val="accent4"/>
                </a:solidFill>
                <a:latin typeface="メイリオ"/>
                <a:ea typeface="メイリオ"/>
                <a:cs typeface="メイリオ"/>
              </a:rPr>
              <a:t>BEFORE</a:t>
            </a:r>
          </a:p>
        </p:txBody>
      </p:sp>
      <p:sp>
        <p:nvSpPr>
          <p:cNvPr id="30" name="角丸四角形 29"/>
          <p:cNvSpPr/>
          <p:nvPr/>
        </p:nvSpPr>
        <p:spPr>
          <a:xfrm>
            <a:off x="7212572" y="7241998"/>
            <a:ext cx="2422564" cy="439387"/>
          </a:xfrm>
          <a:prstGeom prst="roundRect">
            <a:avLst>
              <a:gd name="adj" fmla="val 40197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1" name="テキスト ボックス 30"/>
          <p:cNvSpPr txBox="1"/>
          <p:nvPr/>
        </p:nvSpPr>
        <p:spPr>
          <a:xfrm>
            <a:off x="7292011" y="7331293"/>
            <a:ext cx="2263687" cy="338554"/>
          </a:xfrm>
          <a:prstGeom prst="rect">
            <a:avLst/>
          </a:prstGeom>
          <a:noFill/>
          <a:effectLst>
            <a:glow rad="127000">
              <a:schemeClr val="accent1"/>
            </a:glow>
          </a:effectLst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altLang="ja-JP" sz="2200" b="1" dirty="0">
                <a:solidFill>
                  <a:schemeClr val="accent4"/>
                </a:solidFill>
                <a:latin typeface="メイリオ"/>
                <a:ea typeface="メイリオ"/>
                <a:cs typeface="メイリオ"/>
              </a:rPr>
              <a:t>AFTER</a:t>
            </a:r>
          </a:p>
        </p:txBody>
      </p:sp>
    </p:spTree>
    <p:extLst>
      <p:ext uri="{BB962C8B-B14F-4D97-AF65-F5344CB8AC3E}">
        <p14:creationId xmlns:p14="http://schemas.microsoft.com/office/powerpoint/2010/main" val="1184039902"/>
      </p:ext>
    </p:extLst>
  </p:cSld>
  <p:clrMapOvr>
    <a:masterClrMapping/>
  </p:clrMapOvr>
</p:sld>
</file>

<file path=ppt/theme/theme1.xml><?xml version="1.0" encoding="utf-8"?>
<a:theme xmlns:a="http://schemas.openxmlformats.org/drawingml/2006/main" name="使用色No.1">
  <a:themeElements>
    <a:clrScheme name="使用色No.1">
      <a:dk1>
        <a:srgbClr val="323232"/>
      </a:dk1>
      <a:lt1>
        <a:srgbClr val="5A5A5A"/>
      </a:lt1>
      <a:dk2>
        <a:srgbClr val="FFFFFF"/>
      </a:dk2>
      <a:lt2>
        <a:srgbClr val="FFFF00"/>
      </a:lt2>
      <a:accent1>
        <a:srgbClr val="009DDD"/>
      </a:accent1>
      <a:accent2>
        <a:srgbClr val="006490"/>
      </a:accent2>
      <a:accent3>
        <a:srgbClr val="E16434"/>
      </a:accent3>
      <a:accent4>
        <a:srgbClr val="FFFFFF"/>
      </a:accent4>
      <a:accent5>
        <a:srgbClr val="FFFFFF"/>
      </a:accent5>
      <a:accent6>
        <a:srgbClr val="FFFFFF"/>
      </a:accent6>
      <a:hlink>
        <a:srgbClr val="CCECFF"/>
      </a:hlink>
      <a:folHlink>
        <a:srgbClr val="FF00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0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1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使用色No.2">
  <a:themeElements>
    <a:clrScheme name="使用色No.2">
      <a:dk1>
        <a:srgbClr val="323232"/>
      </a:dk1>
      <a:lt1>
        <a:srgbClr val="5A5A5A"/>
      </a:lt1>
      <a:dk2>
        <a:srgbClr val="FFFFFF"/>
      </a:dk2>
      <a:lt2>
        <a:srgbClr val="FFFF00"/>
      </a:lt2>
      <a:accent1>
        <a:srgbClr val="2672B5"/>
      </a:accent1>
      <a:accent2>
        <a:srgbClr val="1E4182"/>
      </a:accent2>
      <a:accent3>
        <a:srgbClr val="E9575A"/>
      </a:accent3>
      <a:accent4>
        <a:srgbClr val="FFFFFF"/>
      </a:accent4>
      <a:accent5>
        <a:srgbClr val="FFFFFF"/>
      </a:accent5>
      <a:accent6>
        <a:srgbClr val="FFFFFF"/>
      </a:accent6>
      <a:hlink>
        <a:srgbClr val="CCECFF"/>
      </a:hlink>
      <a:folHlink>
        <a:srgbClr val="FF00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使用色No.3">
  <a:themeElements>
    <a:clrScheme name="使用色No.3">
      <a:dk1>
        <a:srgbClr val="323232"/>
      </a:dk1>
      <a:lt1>
        <a:srgbClr val="5A5A5A"/>
      </a:lt1>
      <a:dk2>
        <a:srgbClr val="FFFFFF"/>
      </a:dk2>
      <a:lt2>
        <a:srgbClr val="FFFF00"/>
      </a:lt2>
      <a:accent1>
        <a:srgbClr val="00A0AA"/>
      </a:accent1>
      <a:accent2>
        <a:srgbClr val="00696E"/>
      </a:accent2>
      <a:accent3>
        <a:srgbClr val="D76996"/>
      </a:accent3>
      <a:accent4>
        <a:srgbClr val="FFFFFF"/>
      </a:accent4>
      <a:accent5>
        <a:srgbClr val="FFFFFF"/>
      </a:accent5>
      <a:accent6>
        <a:srgbClr val="FFFFFF"/>
      </a:accent6>
      <a:hlink>
        <a:srgbClr val="CCECFF"/>
      </a:hlink>
      <a:folHlink>
        <a:srgbClr val="FF00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使用色No.4">
  <a:themeElements>
    <a:clrScheme name="使用色No.5">
      <a:dk1>
        <a:srgbClr val="323232"/>
      </a:dk1>
      <a:lt1>
        <a:srgbClr val="5A5A5A"/>
      </a:lt1>
      <a:dk2>
        <a:srgbClr val="FFFFFF"/>
      </a:dk2>
      <a:lt2>
        <a:srgbClr val="FFFF00"/>
      </a:lt2>
      <a:accent1>
        <a:srgbClr val="009D62"/>
      </a:accent1>
      <a:accent2>
        <a:srgbClr val="007850"/>
      </a:accent2>
      <a:accent3>
        <a:srgbClr val="F09100"/>
      </a:accent3>
      <a:accent4>
        <a:srgbClr val="FFFFFF"/>
      </a:accent4>
      <a:accent5>
        <a:srgbClr val="FFFFFF"/>
      </a:accent5>
      <a:accent6>
        <a:srgbClr val="FFFFFF"/>
      </a:accent6>
      <a:hlink>
        <a:srgbClr val="CCECFF"/>
      </a:hlink>
      <a:folHlink>
        <a:srgbClr val="FF00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使用色No.5">
  <a:themeElements>
    <a:clrScheme name="使用色No.6">
      <a:dk1>
        <a:srgbClr val="323232"/>
      </a:dk1>
      <a:lt1>
        <a:srgbClr val="5A5A5A"/>
      </a:lt1>
      <a:dk2>
        <a:srgbClr val="FFFFFF"/>
      </a:dk2>
      <a:lt2>
        <a:srgbClr val="FFFF00"/>
      </a:lt2>
      <a:accent1>
        <a:srgbClr val="DC1E32"/>
      </a:accent1>
      <a:accent2>
        <a:srgbClr val="91141E"/>
      </a:accent2>
      <a:accent3>
        <a:srgbClr val="449637"/>
      </a:accent3>
      <a:accent4>
        <a:srgbClr val="FFFFFF"/>
      </a:accent4>
      <a:accent5>
        <a:srgbClr val="FFFFFF"/>
      </a:accent5>
      <a:accent6>
        <a:srgbClr val="FFFFFF"/>
      </a:accent6>
      <a:hlink>
        <a:srgbClr val="CCECFF"/>
      </a:hlink>
      <a:folHlink>
        <a:srgbClr val="FF00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使用色No.6">
  <a:themeElements>
    <a:clrScheme name="使用色No.7">
      <a:dk1>
        <a:srgbClr val="323232"/>
      </a:dk1>
      <a:lt1>
        <a:srgbClr val="5A5A5A"/>
      </a:lt1>
      <a:dk2>
        <a:srgbClr val="FFFFFF"/>
      </a:dk2>
      <a:lt2>
        <a:srgbClr val="FFFF00"/>
      </a:lt2>
      <a:accent1>
        <a:srgbClr val="E9575A"/>
      </a:accent1>
      <a:accent2>
        <a:srgbClr val="96373C"/>
      </a:accent2>
      <a:accent3>
        <a:srgbClr val="2672B5"/>
      </a:accent3>
      <a:accent4>
        <a:srgbClr val="FFFFFF"/>
      </a:accent4>
      <a:accent5>
        <a:srgbClr val="FFFFFF"/>
      </a:accent5>
      <a:accent6>
        <a:srgbClr val="FFFFFF"/>
      </a:accent6>
      <a:hlink>
        <a:srgbClr val="CCECFF"/>
      </a:hlink>
      <a:folHlink>
        <a:srgbClr val="FF00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使用色No.7">
  <a:themeElements>
    <a:clrScheme name="使用色No.8">
      <a:dk1>
        <a:srgbClr val="323232"/>
      </a:dk1>
      <a:lt1>
        <a:srgbClr val="5A5A5A"/>
      </a:lt1>
      <a:dk2>
        <a:srgbClr val="FFFFFF"/>
      </a:dk2>
      <a:lt2>
        <a:srgbClr val="FFFF00"/>
      </a:lt2>
      <a:accent1>
        <a:srgbClr val="F09100"/>
      </a:accent1>
      <a:accent2>
        <a:srgbClr val="9B5A00"/>
      </a:accent2>
      <a:accent3>
        <a:srgbClr val="009D62"/>
      </a:accent3>
      <a:accent4>
        <a:srgbClr val="FFFFFF"/>
      </a:accent4>
      <a:accent5>
        <a:srgbClr val="FFFFFF"/>
      </a:accent5>
      <a:accent6>
        <a:srgbClr val="FFFFFF"/>
      </a:accent6>
      <a:hlink>
        <a:srgbClr val="CCECFF"/>
      </a:hlink>
      <a:folHlink>
        <a:srgbClr val="FF00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使用色No.8">
  <a:themeElements>
    <a:clrScheme name="使用色No.9">
      <a:dk1>
        <a:srgbClr val="323232"/>
      </a:dk1>
      <a:lt1>
        <a:srgbClr val="5A5A5A"/>
      </a:lt1>
      <a:dk2>
        <a:srgbClr val="FFFFFF"/>
      </a:dk2>
      <a:lt2>
        <a:srgbClr val="FFFF00"/>
      </a:lt2>
      <a:accent1>
        <a:srgbClr val="D76996"/>
      </a:accent1>
      <a:accent2>
        <a:srgbClr val="8C4664"/>
      </a:accent2>
      <a:accent3>
        <a:srgbClr val="009BAA"/>
      </a:accent3>
      <a:accent4>
        <a:srgbClr val="FFFFFF"/>
      </a:accent4>
      <a:accent5>
        <a:srgbClr val="FFFFFF"/>
      </a:accent5>
      <a:accent6>
        <a:srgbClr val="FFFFFF"/>
      </a:accent6>
      <a:hlink>
        <a:srgbClr val="CCECFF"/>
      </a:hlink>
      <a:folHlink>
        <a:srgbClr val="FF00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使用色No.9">
  <a:themeElements>
    <a:clrScheme name="使用色No.b">
      <a:dk1>
        <a:srgbClr val="323232"/>
      </a:dk1>
      <a:lt1>
        <a:srgbClr val="5A5A5A"/>
      </a:lt1>
      <a:dk2>
        <a:srgbClr val="FFFFFF"/>
      </a:dk2>
      <a:lt2>
        <a:srgbClr val="FFFF00"/>
      </a:lt2>
      <a:accent1>
        <a:srgbClr val="565656"/>
      </a:accent1>
      <a:accent2>
        <a:srgbClr val="5A5A5A"/>
      </a:accent2>
      <a:accent3>
        <a:srgbClr val="F09100"/>
      </a:accent3>
      <a:accent4>
        <a:srgbClr val="FFFFFF"/>
      </a:accent4>
      <a:accent5>
        <a:srgbClr val="FFFFFF"/>
      </a:accent5>
      <a:accent6>
        <a:srgbClr val="FFFFFF"/>
      </a:accent6>
      <a:hlink>
        <a:srgbClr val="CCECFF"/>
      </a:hlink>
      <a:folHlink>
        <a:srgbClr val="FF00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3815</TotalTime>
  <Words>476</Words>
  <Application>Microsoft Office PowerPoint</Application>
  <PresentationFormat>ユーザー設定</PresentationFormat>
  <Paragraphs>93</Paragraphs>
  <Slides>5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9</vt:i4>
      </vt:variant>
      <vt:variant>
        <vt:lpstr>スライド タイトル</vt:lpstr>
      </vt:variant>
      <vt:variant>
        <vt:i4>5</vt:i4>
      </vt:variant>
    </vt:vector>
  </HeadingPairs>
  <TitlesOfParts>
    <vt:vector size="18" baseType="lpstr">
      <vt:lpstr>ＭＳ Ｐゴシック</vt:lpstr>
      <vt:lpstr>メイリオ</vt:lpstr>
      <vt:lpstr>Arial</vt:lpstr>
      <vt:lpstr>Calibri</vt:lpstr>
      <vt:lpstr>使用色No.1</vt:lpstr>
      <vt:lpstr>使用色No.2</vt:lpstr>
      <vt:lpstr>使用色No.3</vt:lpstr>
      <vt:lpstr>使用色No.4</vt:lpstr>
      <vt:lpstr>使用色No.5</vt:lpstr>
      <vt:lpstr>使用色No.6</vt:lpstr>
      <vt:lpstr>使用色No.7</vt:lpstr>
      <vt:lpstr>使用色No.8</vt:lpstr>
      <vt:lpstr>使用色No.9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...</dc:creator>
  <cp:lastModifiedBy>G1-菊池 春邦</cp:lastModifiedBy>
  <cp:revision>214</cp:revision>
  <cp:lastPrinted>2019-05-22T06:21:06Z</cp:lastPrinted>
  <dcterms:created xsi:type="dcterms:W3CDTF">2016-10-24T04:03:37Z</dcterms:created>
  <dcterms:modified xsi:type="dcterms:W3CDTF">2019-06-11T23:41:51Z</dcterms:modified>
</cp:coreProperties>
</file>