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8" r:id="rId2"/>
  </p:sldIdLst>
  <p:sldSz cx="3668713" cy="1382713"/>
  <p:notesSz cx="15825788" cy="22629813"/>
  <p:defaultTextStyle>
    <a:defPPr>
      <a:defRPr lang="ja-JP"/>
    </a:defPPr>
    <a:lvl1pPr marL="0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1pPr>
    <a:lvl2pPr marL="144322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2pPr>
    <a:lvl3pPr marL="288643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3pPr>
    <a:lvl4pPr marL="432965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4pPr>
    <a:lvl5pPr marL="577286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5pPr>
    <a:lvl6pPr marL="721608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6pPr>
    <a:lvl7pPr marL="865929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7pPr>
    <a:lvl8pPr marL="1010251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8pPr>
    <a:lvl9pPr marL="1154572" algn="l" defTabSz="288643" rtl="0" eaLnBrk="1" latinLnBrk="0" hangingPunct="1">
      <a:defRPr kumimoji="1" sz="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7EE"/>
    <a:srgbClr val="231815"/>
    <a:srgbClr val="009E6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4660"/>
  </p:normalViewPr>
  <p:slideViewPr>
    <p:cSldViewPr snapToGrid="0">
      <p:cViewPr varScale="1">
        <p:scale>
          <a:sx n="305" d="100"/>
          <a:sy n="305" d="100"/>
        </p:scale>
        <p:origin x="-78" y="-372"/>
      </p:cViewPr>
      <p:guideLst>
        <p:guide orient="horz" pos="436"/>
        <p:guide pos="1157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75154" y="429539"/>
            <a:ext cx="3118407" cy="296387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550308" y="783537"/>
            <a:ext cx="2568099" cy="3533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443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886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4329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5772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7216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865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1010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11545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45136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342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659817" y="55375"/>
            <a:ext cx="825461" cy="117978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83435" y="55375"/>
            <a:ext cx="2415237" cy="117978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84385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099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89803" y="888521"/>
            <a:ext cx="3118407" cy="274622"/>
          </a:xfrm>
        </p:spPr>
        <p:txBody>
          <a:bodyPr anchor="t"/>
          <a:lstStyle>
            <a:lvl1pPr algn="l">
              <a:defRPr sz="13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89803" y="586053"/>
            <a:ext cx="3118407" cy="302468"/>
          </a:xfrm>
        </p:spPr>
        <p:txBody>
          <a:bodyPr anchor="b"/>
          <a:lstStyle>
            <a:lvl1pPr marL="0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1pPr>
            <a:lvl2pPr marL="144322" indent="0">
              <a:buNone/>
              <a:defRPr sz="600">
                <a:solidFill>
                  <a:schemeClr val="tx1">
                    <a:tint val="75000"/>
                  </a:schemeClr>
                </a:solidFill>
              </a:defRPr>
            </a:lvl2pPr>
            <a:lvl3pPr marL="288643" indent="0">
              <a:buNone/>
              <a:defRPr sz="500">
                <a:solidFill>
                  <a:schemeClr val="tx1">
                    <a:tint val="75000"/>
                  </a:schemeClr>
                </a:solidFill>
              </a:defRPr>
            </a:lvl3pPr>
            <a:lvl4pPr marL="432965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4pPr>
            <a:lvl5pPr marL="577286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5pPr>
            <a:lvl6pPr marL="721608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6pPr>
            <a:lvl7pPr marL="865929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7pPr>
            <a:lvl8pPr marL="1010251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8pPr>
            <a:lvl9pPr marL="1154572" indent="0">
              <a:buNone/>
              <a:defRPr sz="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2485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83435" y="322635"/>
            <a:ext cx="1620349" cy="912527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64929" y="322635"/>
            <a:ext cx="1620349" cy="912527"/>
          </a:xfrm>
        </p:spPr>
        <p:txBody>
          <a:bodyPr/>
          <a:lstStyle>
            <a:lvl1pPr>
              <a:defRPr sz="900"/>
            </a:lvl1pPr>
            <a:lvl2pPr>
              <a:defRPr sz="800"/>
            </a:lvl2pPr>
            <a:lvl3pPr>
              <a:defRPr sz="6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0426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3435" y="309512"/>
            <a:ext cx="1620985" cy="128989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44322" indent="0">
              <a:buNone/>
              <a:defRPr sz="600" b="1"/>
            </a:lvl2pPr>
            <a:lvl3pPr marL="288643" indent="0">
              <a:buNone/>
              <a:defRPr sz="600" b="1"/>
            </a:lvl3pPr>
            <a:lvl4pPr marL="432965" indent="0">
              <a:buNone/>
              <a:defRPr sz="500" b="1"/>
            </a:lvl4pPr>
            <a:lvl5pPr marL="577286" indent="0">
              <a:buNone/>
              <a:defRPr sz="500" b="1"/>
            </a:lvl5pPr>
            <a:lvl6pPr marL="721608" indent="0">
              <a:buNone/>
              <a:defRPr sz="500" b="1"/>
            </a:lvl6pPr>
            <a:lvl7pPr marL="865929" indent="0">
              <a:buNone/>
              <a:defRPr sz="500" b="1"/>
            </a:lvl7pPr>
            <a:lvl8pPr marL="1010251" indent="0">
              <a:buNone/>
              <a:defRPr sz="500" b="1"/>
            </a:lvl8pPr>
            <a:lvl9pPr marL="1154572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83435" y="438499"/>
            <a:ext cx="1620985" cy="796660"/>
          </a:xfrm>
        </p:spPr>
        <p:txBody>
          <a:bodyPr/>
          <a:lstStyle>
            <a:lvl1pPr>
              <a:defRPr sz="8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863656" y="309512"/>
            <a:ext cx="1621623" cy="128989"/>
          </a:xfrm>
        </p:spPr>
        <p:txBody>
          <a:bodyPr anchor="b"/>
          <a:lstStyle>
            <a:lvl1pPr marL="0" indent="0">
              <a:buNone/>
              <a:defRPr sz="800" b="1"/>
            </a:lvl1pPr>
            <a:lvl2pPr marL="144322" indent="0">
              <a:buNone/>
              <a:defRPr sz="600" b="1"/>
            </a:lvl2pPr>
            <a:lvl3pPr marL="288643" indent="0">
              <a:buNone/>
              <a:defRPr sz="600" b="1"/>
            </a:lvl3pPr>
            <a:lvl4pPr marL="432965" indent="0">
              <a:buNone/>
              <a:defRPr sz="500" b="1"/>
            </a:lvl4pPr>
            <a:lvl5pPr marL="577286" indent="0">
              <a:buNone/>
              <a:defRPr sz="500" b="1"/>
            </a:lvl5pPr>
            <a:lvl6pPr marL="721608" indent="0">
              <a:buNone/>
              <a:defRPr sz="500" b="1"/>
            </a:lvl6pPr>
            <a:lvl7pPr marL="865929" indent="0">
              <a:buNone/>
              <a:defRPr sz="500" b="1"/>
            </a:lvl7pPr>
            <a:lvl8pPr marL="1010251" indent="0">
              <a:buNone/>
              <a:defRPr sz="500" b="1"/>
            </a:lvl8pPr>
            <a:lvl9pPr marL="1154572" indent="0">
              <a:buNone/>
              <a:defRPr sz="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863656" y="438499"/>
            <a:ext cx="1621623" cy="796660"/>
          </a:xfrm>
        </p:spPr>
        <p:txBody>
          <a:bodyPr/>
          <a:lstStyle>
            <a:lvl1pPr>
              <a:defRPr sz="800"/>
            </a:lvl1pPr>
            <a:lvl2pPr>
              <a:defRPr sz="600"/>
            </a:lvl2pPr>
            <a:lvl3pPr>
              <a:defRPr sz="600"/>
            </a:lvl3pPr>
            <a:lvl4pPr>
              <a:defRPr sz="500"/>
            </a:lvl4pPr>
            <a:lvl5pPr>
              <a:defRPr sz="500"/>
            </a:lvl5pPr>
            <a:lvl6pPr>
              <a:defRPr sz="500"/>
            </a:lvl6pPr>
            <a:lvl7pPr>
              <a:defRPr sz="500"/>
            </a:lvl7pPr>
            <a:lvl8pPr>
              <a:defRPr sz="500"/>
            </a:lvl8pPr>
            <a:lvl9pPr>
              <a:defRPr sz="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163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98334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830769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3440" y="55054"/>
            <a:ext cx="1206980" cy="234293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434368" y="55055"/>
            <a:ext cx="2050912" cy="1180107"/>
          </a:xfrm>
        </p:spPr>
        <p:txBody>
          <a:bodyPr/>
          <a:lstStyle>
            <a:lvl1pPr>
              <a:defRPr sz="1000"/>
            </a:lvl1pPr>
            <a:lvl2pPr>
              <a:defRPr sz="900"/>
            </a:lvl2pPr>
            <a:lvl3pPr>
              <a:defRPr sz="800"/>
            </a:lvl3pPr>
            <a:lvl4pPr>
              <a:defRPr sz="600"/>
            </a:lvl4pPr>
            <a:lvl5pPr>
              <a:defRPr sz="600"/>
            </a:lvl5pPr>
            <a:lvl6pPr>
              <a:defRPr sz="600"/>
            </a:lvl6pPr>
            <a:lvl7pPr>
              <a:defRPr sz="600"/>
            </a:lvl7pPr>
            <a:lvl8pPr>
              <a:defRPr sz="600"/>
            </a:lvl8pPr>
            <a:lvl9pPr>
              <a:defRPr sz="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3440" y="289346"/>
            <a:ext cx="1206980" cy="945814"/>
          </a:xfrm>
        </p:spPr>
        <p:txBody>
          <a:bodyPr/>
          <a:lstStyle>
            <a:lvl1pPr marL="0" indent="0">
              <a:buNone/>
              <a:defRPr sz="400"/>
            </a:lvl1pPr>
            <a:lvl2pPr marL="144322" indent="0">
              <a:buNone/>
              <a:defRPr sz="400"/>
            </a:lvl2pPr>
            <a:lvl3pPr marL="288643" indent="0">
              <a:buNone/>
              <a:defRPr sz="300"/>
            </a:lvl3pPr>
            <a:lvl4pPr marL="432965" indent="0">
              <a:buNone/>
              <a:defRPr sz="300"/>
            </a:lvl4pPr>
            <a:lvl5pPr marL="577286" indent="0">
              <a:buNone/>
              <a:defRPr sz="300"/>
            </a:lvl5pPr>
            <a:lvl6pPr marL="721608" indent="0">
              <a:buNone/>
              <a:defRPr sz="300"/>
            </a:lvl6pPr>
            <a:lvl7pPr marL="865929" indent="0">
              <a:buNone/>
              <a:defRPr sz="300"/>
            </a:lvl7pPr>
            <a:lvl8pPr marL="1010251" indent="0">
              <a:buNone/>
              <a:defRPr sz="300"/>
            </a:lvl8pPr>
            <a:lvl9pPr marL="1154572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17592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9093" y="967899"/>
            <a:ext cx="2201228" cy="114266"/>
          </a:xfrm>
        </p:spPr>
        <p:txBody>
          <a:bodyPr anchor="b"/>
          <a:lstStyle>
            <a:lvl1pPr algn="l">
              <a:defRPr sz="6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719093" y="123548"/>
            <a:ext cx="2201228" cy="829628"/>
          </a:xfrm>
        </p:spPr>
        <p:txBody>
          <a:bodyPr/>
          <a:lstStyle>
            <a:lvl1pPr marL="0" indent="0">
              <a:buNone/>
              <a:defRPr sz="1000"/>
            </a:lvl1pPr>
            <a:lvl2pPr marL="144322" indent="0">
              <a:buNone/>
              <a:defRPr sz="900"/>
            </a:lvl2pPr>
            <a:lvl3pPr marL="288643" indent="0">
              <a:buNone/>
              <a:defRPr sz="800"/>
            </a:lvl3pPr>
            <a:lvl4pPr marL="432965" indent="0">
              <a:buNone/>
              <a:defRPr sz="600"/>
            </a:lvl4pPr>
            <a:lvl5pPr marL="577286" indent="0">
              <a:buNone/>
              <a:defRPr sz="600"/>
            </a:lvl5pPr>
            <a:lvl6pPr marL="721608" indent="0">
              <a:buNone/>
              <a:defRPr sz="600"/>
            </a:lvl6pPr>
            <a:lvl7pPr marL="865929" indent="0">
              <a:buNone/>
              <a:defRPr sz="600"/>
            </a:lvl7pPr>
            <a:lvl8pPr marL="1010251" indent="0">
              <a:buNone/>
              <a:defRPr sz="600"/>
            </a:lvl8pPr>
            <a:lvl9pPr marL="1154572" indent="0">
              <a:buNone/>
              <a:defRPr sz="6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719093" y="1082167"/>
            <a:ext cx="2201228" cy="162277"/>
          </a:xfrm>
        </p:spPr>
        <p:txBody>
          <a:bodyPr/>
          <a:lstStyle>
            <a:lvl1pPr marL="0" indent="0">
              <a:buNone/>
              <a:defRPr sz="400"/>
            </a:lvl1pPr>
            <a:lvl2pPr marL="144322" indent="0">
              <a:buNone/>
              <a:defRPr sz="400"/>
            </a:lvl2pPr>
            <a:lvl3pPr marL="288643" indent="0">
              <a:buNone/>
              <a:defRPr sz="300"/>
            </a:lvl3pPr>
            <a:lvl4pPr marL="432965" indent="0">
              <a:buNone/>
              <a:defRPr sz="300"/>
            </a:lvl4pPr>
            <a:lvl5pPr marL="577286" indent="0">
              <a:buNone/>
              <a:defRPr sz="300"/>
            </a:lvl5pPr>
            <a:lvl6pPr marL="721608" indent="0">
              <a:buNone/>
              <a:defRPr sz="300"/>
            </a:lvl6pPr>
            <a:lvl7pPr marL="865929" indent="0">
              <a:buNone/>
              <a:defRPr sz="300"/>
            </a:lvl7pPr>
            <a:lvl8pPr marL="1010251" indent="0">
              <a:buNone/>
              <a:defRPr sz="300"/>
            </a:lvl8pPr>
            <a:lvl9pPr marL="1154572" indent="0">
              <a:buNone/>
              <a:defRPr sz="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73129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183436" y="55373"/>
            <a:ext cx="3301843" cy="230452"/>
          </a:xfrm>
          <a:prstGeom prst="rect">
            <a:avLst/>
          </a:prstGeom>
        </p:spPr>
        <p:txBody>
          <a:bodyPr vert="horz" lIns="28864" tIns="14432" rIns="28864" bIns="14432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83436" y="322635"/>
            <a:ext cx="3301843" cy="912527"/>
          </a:xfrm>
          <a:prstGeom prst="rect">
            <a:avLst/>
          </a:prstGeom>
        </p:spPr>
        <p:txBody>
          <a:bodyPr vert="horz" lIns="28864" tIns="14432" rIns="28864" bIns="14432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183440" y="1281572"/>
            <a:ext cx="856032" cy="73617"/>
          </a:xfrm>
          <a:prstGeom prst="rect">
            <a:avLst/>
          </a:prstGeom>
        </p:spPr>
        <p:txBody>
          <a:bodyPr vert="horz" lIns="28864" tIns="14432" rIns="28864" bIns="14432" rtlCol="0" anchor="ctr"/>
          <a:lstStyle>
            <a:lvl1pPr algn="l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37E8A7-F484-49E8-BF0B-69B7CFC37F4C}" type="datetimeFigureOut">
              <a:rPr kumimoji="1" lang="ja-JP" altLang="en-US" smtClean="0"/>
              <a:t>2019/5/22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1253479" y="1281572"/>
            <a:ext cx="1161758" cy="73617"/>
          </a:xfrm>
          <a:prstGeom prst="rect">
            <a:avLst/>
          </a:prstGeom>
        </p:spPr>
        <p:txBody>
          <a:bodyPr vert="horz" lIns="28864" tIns="14432" rIns="28864" bIns="14432" rtlCol="0" anchor="ctr"/>
          <a:lstStyle>
            <a:lvl1pPr algn="ct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2629247" y="1281572"/>
            <a:ext cx="856032" cy="73617"/>
          </a:xfrm>
          <a:prstGeom prst="rect">
            <a:avLst/>
          </a:prstGeom>
        </p:spPr>
        <p:txBody>
          <a:bodyPr vert="horz" lIns="28864" tIns="14432" rIns="28864" bIns="14432" rtlCol="0" anchor="ctr"/>
          <a:lstStyle>
            <a:lvl1pPr algn="r">
              <a:defRPr sz="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4F383-58D6-4ACA-8824-A91D04844EE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288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288643" rtl="0" eaLnBrk="1" latinLnBrk="0" hangingPunct="1">
        <a:spcBef>
          <a:spcPct val="0"/>
        </a:spcBef>
        <a:buNone/>
        <a:defRPr kumimoji="1" sz="1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8241" indent="-108241" algn="l" defTabSz="28864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000" kern="1200">
          <a:solidFill>
            <a:schemeClr val="tx1"/>
          </a:solidFill>
          <a:latin typeface="+mn-lt"/>
          <a:ea typeface="+mn-ea"/>
          <a:cs typeface="+mn-cs"/>
        </a:defRPr>
      </a:lvl1pPr>
      <a:lvl2pPr marL="234523" indent="-90201" algn="l" defTabSz="28864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900" kern="1200">
          <a:solidFill>
            <a:schemeClr val="tx1"/>
          </a:solidFill>
          <a:latin typeface="+mn-lt"/>
          <a:ea typeface="+mn-ea"/>
          <a:cs typeface="+mn-cs"/>
        </a:defRPr>
      </a:lvl2pPr>
      <a:lvl3pPr marL="360804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800" kern="1200">
          <a:solidFill>
            <a:schemeClr val="tx1"/>
          </a:solidFill>
          <a:latin typeface="+mn-lt"/>
          <a:ea typeface="+mn-ea"/>
          <a:cs typeface="+mn-cs"/>
        </a:defRPr>
      </a:lvl3pPr>
      <a:lvl4pPr marL="505125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649447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93768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938090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82412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226733" indent="-72161" algn="l" defTabSz="28864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1pPr>
      <a:lvl2pPr marL="144322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2pPr>
      <a:lvl3pPr marL="288643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3pPr>
      <a:lvl4pPr marL="432965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4pPr>
      <a:lvl5pPr marL="577286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5pPr>
      <a:lvl6pPr marL="721608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6pPr>
      <a:lvl7pPr marL="865929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7pPr>
      <a:lvl8pPr marL="1010251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8pPr>
      <a:lvl9pPr marL="1154572" algn="l" defTabSz="288643" rtl="0" eaLnBrk="1" latinLnBrk="0" hangingPunct="1">
        <a:defRPr kumimoji="1" sz="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 descr="3333-0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3668713" cy="1381723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1295400"/>
            <a:ext cx="3668713" cy="87313"/>
          </a:xfrm>
          <a:prstGeom prst="rect">
            <a:avLst/>
          </a:prstGeom>
          <a:solidFill>
            <a:srgbClr val="009E6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92125" y="169769"/>
            <a:ext cx="2098675" cy="538609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r>
              <a:rPr lang="en-US" altLang="ja-JP" sz="1750" b="1" dirty="0">
                <a:solidFill>
                  <a:srgbClr val="231815"/>
                </a:solidFill>
                <a:latin typeface="メイリオ"/>
                <a:ea typeface="メイリオ"/>
                <a:cs typeface="メイリオ"/>
              </a:rPr>
              <a:t>LED</a:t>
            </a:r>
            <a:r>
              <a:rPr lang="ja-JP" altLang="en-US" sz="1750" b="1" dirty="0">
                <a:solidFill>
                  <a:srgbClr val="231815"/>
                </a:solidFill>
                <a:latin typeface="メイリオ"/>
                <a:ea typeface="メイリオ"/>
                <a:cs typeface="メイリオ"/>
              </a:rPr>
              <a:t>ヘ</a:t>
            </a:r>
            <a:r>
              <a:rPr lang="ja-JP" altLang="en-US" sz="1750" b="1" spc="-500" dirty="0">
                <a:solidFill>
                  <a:srgbClr val="231815"/>
                </a:solidFill>
                <a:latin typeface="メイリオ"/>
                <a:ea typeface="メイリオ"/>
                <a:cs typeface="メイリオ"/>
              </a:rPr>
              <a:t>ッ</a:t>
            </a:r>
            <a:r>
              <a:rPr lang="ja-JP" altLang="en-US" sz="1750" b="1" dirty="0">
                <a:solidFill>
                  <a:srgbClr val="231815"/>
                </a:solidFill>
                <a:latin typeface="メイリオ"/>
                <a:ea typeface="メイリオ"/>
                <a:cs typeface="メイリオ"/>
              </a:rPr>
              <a:t>ドランプ</a:t>
            </a:r>
          </a:p>
          <a:p>
            <a:r>
              <a:rPr lang="ja-JP" altLang="en-US" sz="1750" b="1" dirty="0">
                <a:solidFill>
                  <a:srgbClr val="231815"/>
                </a:solidFill>
                <a:latin typeface="メイリオ"/>
                <a:ea typeface="メイリオ"/>
                <a:cs typeface="メイリオ"/>
              </a:rPr>
              <a:t>バルブ</a:t>
            </a:r>
            <a:endParaRPr kumimoji="1" lang="ja-JP" altLang="en-US" sz="1750" b="1" dirty="0">
              <a:solidFill>
                <a:srgbClr val="231815"/>
              </a:solidFill>
              <a:latin typeface="メイリオ"/>
              <a:ea typeface="メイリオ"/>
              <a:cs typeface="メイリオ"/>
            </a:endParaRPr>
          </a:p>
        </p:txBody>
      </p:sp>
      <p:pic>
        <p:nvPicPr>
          <p:cNvPr id="6" name="図 5" descr="22-0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6549" y="95250"/>
            <a:ext cx="1295400" cy="1176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8963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2084</TotalTime>
  <Words>3</Words>
  <Application>Microsoft Office PowerPoint</Application>
  <PresentationFormat>ユーザー設定</PresentationFormat>
  <Paragraphs>2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Office ​​テーマ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...</dc:creator>
  <cp:lastModifiedBy>...</cp:lastModifiedBy>
  <cp:revision>84</cp:revision>
  <cp:lastPrinted>2017-06-08T10:14:16Z</cp:lastPrinted>
  <dcterms:created xsi:type="dcterms:W3CDTF">2016-10-24T04:03:37Z</dcterms:created>
  <dcterms:modified xsi:type="dcterms:W3CDTF">2019-05-22T07:41:20Z</dcterms:modified>
</cp:coreProperties>
</file>